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legacyDocTextInfo.bin" ContentType="application/vnd.ms-office.legacyDocTextInfo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wmf" ContentType="image/x-wmf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3" r:id="rId2"/>
    <p:sldId id="274" r:id="rId3"/>
    <p:sldId id="265" r:id="rId4"/>
    <p:sldId id="266" r:id="rId5"/>
    <p:sldId id="262" r:id="rId6"/>
    <p:sldId id="263" r:id="rId7"/>
    <p:sldId id="269" r:id="rId8"/>
    <p:sldId id="270" r:id="rId9"/>
    <p:sldId id="267" r:id="rId10"/>
    <p:sldId id="280" r:id="rId11"/>
    <p:sldId id="281" r:id="rId12"/>
    <p:sldId id="276" r:id="rId13"/>
    <p:sldId id="271" r:id="rId14"/>
    <p:sldId id="272" r:id="rId15"/>
    <p:sldId id="277" r:id="rId16"/>
    <p:sldId id="282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F4AE"/>
    <a:srgbClr val="ABC3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9" autoAdjust="0"/>
    <p:restoredTop sz="94660"/>
  </p:normalViewPr>
  <p:slideViewPr>
    <p:cSldViewPr>
      <p:cViewPr varScale="1">
        <p:scale>
          <a:sx n="84" d="100"/>
          <a:sy n="84" d="100"/>
        </p:scale>
        <p:origin x="-17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37355A-47E8-4E67-8E98-6603E5E72E9A}" type="doc">
      <dgm:prSet loTypeId="urn:microsoft.com/office/officeart/2005/8/layout/chart3" loCatId="relationship" qsTypeId="urn:microsoft.com/office/officeart/2005/8/quickstyle/simple1#1" qsCatId="simple" csTypeId="urn:microsoft.com/office/officeart/2005/8/colors/colorful1" csCatId="colorful" phldr="1"/>
      <dgm:spPr/>
    </dgm:pt>
    <dgm:pt modelId="{0ED0112D-57FF-4B70-92C5-AB4A7CEB9D5C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Федеральные государственные образовательные стандарты, федеральные гостребования, образовательные стандарты </a:t>
          </a:r>
          <a:r>
            <a:rPr lang="ru-RU" sz="1200" baseline="0" dirty="0" smtClean="0">
              <a:solidFill>
                <a:schemeClr val="tx1"/>
              </a:solidFill>
            </a:rPr>
            <a:t>университетов</a:t>
          </a:r>
          <a:endParaRPr lang="ru-RU" sz="1200" baseline="0" dirty="0">
            <a:solidFill>
              <a:schemeClr val="tx1"/>
            </a:solidFill>
          </a:endParaRPr>
        </a:p>
      </dgm:t>
    </dgm:pt>
    <dgm:pt modelId="{7203FF10-F75C-4B05-85F1-9D409012D783}" type="parTrans" cxnId="{E2DD9B4A-1BFB-44A9-8DDB-D53FEE447A8E}">
      <dgm:prSet/>
      <dgm:spPr/>
      <dgm:t>
        <a:bodyPr/>
        <a:lstStyle/>
        <a:p>
          <a:endParaRPr lang="ru-RU"/>
        </a:p>
      </dgm:t>
    </dgm:pt>
    <dgm:pt modelId="{EAAEBED0-0EB4-40A4-A293-C92E795B486B}" type="sibTrans" cxnId="{E2DD9B4A-1BFB-44A9-8DDB-D53FEE447A8E}">
      <dgm:prSet/>
      <dgm:spPr/>
      <dgm:t>
        <a:bodyPr/>
        <a:lstStyle/>
        <a:p>
          <a:endParaRPr lang="ru-RU"/>
        </a:p>
      </dgm:t>
    </dgm:pt>
    <dgm:pt modelId="{B0B9DBEA-DECE-4244-9E8E-1C591BAAC135}">
      <dgm:prSet phldrT="[Текст]" custT="1"/>
      <dgm:spPr/>
      <dgm:t>
        <a:bodyPr/>
        <a:lstStyle/>
        <a:p>
          <a:r>
            <a:rPr lang="ru-RU" sz="1200" baseline="0" dirty="0" smtClean="0">
              <a:solidFill>
                <a:schemeClr val="tx1"/>
              </a:solidFill>
            </a:rPr>
            <a:t>Образовательные программы</a:t>
          </a:r>
          <a:endParaRPr lang="ru-RU" sz="1200" baseline="0" dirty="0">
            <a:solidFill>
              <a:schemeClr val="tx1"/>
            </a:solidFill>
          </a:endParaRPr>
        </a:p>
      </dgm:t>
    </dgm:pt>
    <dgm:pt modelId="{06182709-4D8A-4E65-A839-541B27D49301}" type="parTrans" cxnId="{0502994F-8F43-46FC-9617-DD9998E9151C}">
      <dgm:prSet/>
      <dgm:spPr/>
      <dgm:t>
        <a:bodyPr/>
        <a:lstStyle/>
        <a:p>
          <a:endParaRPr lang="ru-RU"/>
        </a:p>
      </dgm:t>
    </dgm:pt>
    <dgm:pt modelId="{F46DB760-CBCB-4FB0-BADE-FDA533439A1F}" type="sibTrans" cxnId="{0502994F-8F43-46FC-9617-DD9998E9151C}">
      <dgm:prSet/>
      <dgm:spPr/>
      <dgm:t>
        <a:bodyPr/>
        <a:lstStyle/>
        <a:p>
          <a:endParaRPr lang="ru-RU"/>
        </a:p>
      </dgm:t>
    </dgm:pt>
    <dgm:pt modelId="{7F9E75DF-6727-4E47-9CE8-37B4266A9CC5}">
      <dgm:prSet phldrT="[Текст]" custT="1"/>
      <dgm:spPr/>
      <dgm:t>
        <a:bodyPr/>
        <a:lstStyle/>
        <a:p>
          <a:r>
            <a:rPr lang="ru-RU" sz="1200" baseline="0" dirty="0" smtClean="0">
              <a:solidFill>
                <a:schemeClr val="tx1"/>
              </a:solidFill>
            </a:rPr>
            <a:t>Организации, осуществляющие образовательную деятельность, их работники,</a:t>
          </a:r>
        </a:p>
        <a:p>
          <a:endParaRPr lang="ru-RU" sz="1200" baseline="0" dirty="0" smtClean="0">
            <a:solidFill>
              <a:schemeClr val="tx1"/>
            </a:solidFill>
          </a:endParaRPr>
        </a:p>
        <a:p>
          <a:r>
            <a:rPr lang="ru-RU" sz="1200" baseline="0" dirty="0" smtClean="0">
              <a:solidFill>
                <a:schemeClr val="tx1"/>
              </a:solidFill>
            </a:rPr>
            <a:t>Обучающиеся и их родители</a:t>
          </a:r>
          <a:endParaRPr lang="ru-RU" sz="1200" baseline="0" dirty="0">
            <a:solidFill>
              <a:schemeClr val="tx1"/>
            </a:solidFill>
          </a:endParaRPr>
        </a:p>
      </dgm:t>
    </dgm:pt>
    <dgm:pt modelId="{6A7197C2-F19D-4B23-A024-CAC593669CC9}" type="parTrans" cxnId="{06092987-9784-4866-A14A-78BF6C85FDCE}">
      <dgm:prSet/>
      <dgm:spPr/>
      <dgm:t>
        <a:bodyPr/>
        <a:lstStyle/>
        <a:p>
          <a:endParaRPr lang="ru-RU"/>
        </a:p>
      </dgm:t>
    </dgm:pt>
    <dgm:pt modelId="{91558728-29B7-43FF-B465-0282A068E25A}" type="sibTrans" cxnId="{06092987-9784-4866-A14A-78BF6C85FDCE}">
      <dgm:prSet/>
      <dgm:spPr/>
      <dgm:t>
        <a:bodyPr/>
        <a:lstStyle/>
        <a:p>
          <a:endParaRPr lang="ru-RU"/>
        </a:p>
      </dgm:t>
    </dgm:pt>
    <dgm:pt modelId="{06865260-C76A-4C44-9421-4DFFC381BB24}">
      <dgm:prSet phldrT="[Текст]" custT="1"/>
      <dgm:spPr/>
      <dgm:t>
        <a:bodyPr/>
        <a:lstStyle/>
        <a:p>
          <a:r>
            <a:rPr lang="ru-RU" sz="1200" baseline="0" dirty="0" smtClean="0">
              <a:solidFill>
                <a:schemeClr val="tx1"/>
              </a:solidFill>
            </a:rPr>
            <a:t>Органы государственной власти и местного самоуправления</a:t>
          </a:r>
          <a:endParaRPr lang="ru-RU" sz="1200" baseline="0" dirty="0">
            <a:solidFill>
              <a:schemeClr val="tx1"/>
            </a:solidFill>
          </a:endParaRPr>
        </a:p>
      </dgm:t>
    </dgm:pt>
    <dgm:pt modelId="{7C456128-F796-4121-B374-3A6BFAF8FB56}" type="parTrans" cxnId="{4153AF0A-C19F-42AC-9C6E-325A9B60FDE9}">
      <dgm:prSet/>
      <dgm:spPr/>
      <dgm:t>
        <a:bodyPr/>
        <a:lstStyle/>
        <a:p>
          <a:endParaRPr lang="ru-RU"/>
        </a:p>
      </dgm:t>
    </dgm:pt>
    <dgm:pt modelId="{0E5E4768-DB61-4F2F-B00F-21B6140311D7}" type="sibTrans" cxnId="{4153AF0A-C19F-42AC-9C6E-325A9B60FDE9}">
      <dgm:prSet/>
      <dgm:spPr/>
      <dgm:t>
        <a:bodyPr/>
        <a:lstStyle/>
        <a:p>
          <a:endParaRPr lang="ru-RU"/>
        </a:p>
      </dgm:t>
    </dgm:pt>
    <dgm:pt modelId="{82237436-4F56-43BB-B2DC-26ACAD000DF7}">
      <dgm:prSet phldrT="[Текст]" custT="1"/>
      <dgm:spPr/>
      <dgm:t>
        <a:bodyPr/>
        <a:lstStyle/>
        <a:p>
          <a:r>
            <a:rPr lang="ru-RU" sz="1200" baseline="0" dirty="0" smtClean="0">
              <a:solidFill>
                <a:schemeClr val="tx1"/>
              </a:solidFill>
            </a:rPr>
            <a:t>Организации, осуществляющие ресурсное, методическое и пр. обеспечение в сфере образования</a:t>
          </a:r>
          <a:endParaRPr lang="ru-RU" sz="1200" baseline="0" dirty="0">
            <a:solidFill>
              <a:schemeClr val="tx1"/>
            </a:solidFill>
          </a:endParaRPr>
        </a:p>
      </dgm:t>
    </dgm:pt>
    <dgm:pt modelId="{9D76B806-AF04-4D41-B312-C299BFA8B392}" type="parTrans" cxnId="{F93BE5DE-F46A-44B9-8610-C07BD419377E}">
      <dgm:prSet/>
      <dgm:spPr/>
      <dgm:t>
        <a:bodyPr/>
        <a:lstStyle/>
        <a:p>
          <a:endParaRPr lang="ru-RU"/>
        </a:p>
      </dgm:t>
    </dgm:pt>
    <dgm:pt modelId="{69B93B6E-FF3B-4F78-B177-82085CF7C676}" type="sibTrans" cxnId="{F93BE5DE-F46A-44B9-8610-C07BD419377E}">
      <dgm:prSet/>
      <dgm:spPr/>
      <dgm:t>
        <a:bodyPr/>
        <a:lstStyle/>
        <a:p>
          <a:endParaRPr lang="ru-RU"/>
        </a:p>
      </dgm:t>
    </dgm:pt>
    <dgm:pt modelId="{AC9C2746-7596-4C42-985A-1575E204509B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200" baseline="0" dirty="0" smtClean="0">
              <a:solidFill>
                <a:schemeClr val="tx1"/>
              </a:solidFill>
            </a:rPr>
            <a:t>Объединения работодателей, общественные и государственно-общественные объединения </a:t>
          </a:r>
          <a:endParaRPr lang="ru-RU" sz="1200" baseline="0" dirty="0">
            <a:solidFill>
              <a:schemeClr val="tx1"/>
            </a:solidFill>
          </a:endParaRPr>
        </a:p>
      </dgm:t>
    </dgm:pt>
    <dgm:pt modelId="{AD0B6533-B1A0-4D99-B12E-4BCD6500DFD3}" type="parTrans" cxnId="{3762D99A-58BE-4E2A-9D81-D1EED11FA6F8}">
      <dgm:prSet/>
      <dgm:spPr/>
      <dgm:t>
        <a:bodyPr/>
        <a:lstStyle/>
        <a:p>
          <a:endParaRPr lang="ru-RU"/>
        </a:p>
      </dgm:t>
    </dgm:pt>
    <dgm:pt modelId="{B8A2377D-8FA9-4D45-A086-D6C46DE39B12}" type="sibTrans" cxnId="{3762D99A-58BE-4E2A-9D81-D1EED11FA6F8}">
      <dgm:prSet/>
      <dgm:spPr/>
      <dgm:t>
        <a:bodyPr/>
        <a:lstStyle/>
        <a:p>
          <a:endParaRPr lang="ru-RU"/>
        </a:p>
      </dgm:t>
    </dgm:pt>
    <dgm:pt modelId="{1576EC11-51B3-4930-A65E-9ACA514FDCAD}" type="pres">
      <dgm:prSet presAssocID="{0637355A-47E8-4E67-8E98-6603E5E72E9A}" presName="compositeShape" presStyleCnt="0">
        <dgm:presLayoutVars>
          <dgm:chMax val="7"/>
          <dgm:dir/>
          <dgm:resizeHandles val="exact"/>
        </dgm:presLayoutVars>
      </dgm:prSet>
      <dgm:spPr/>
    </dgm:pt>
    <dgm:pt modelId="{DE2732CA-4F5F-4C23-97C9-68EAE62A992D}" type="pres">
      <dgm:prSet presAssocID="{0637355A-47E8-4E67-8E98-6603E5E72E9A}" presName="wedge1" presStyleLbl="node1" presStyleIdx="0" presStyleCnt="6" custScaleX="112205" custScaleY="113160" custLinFactNeighborX="-1996" custLinFactNeighborY="3737"/>
      <dgm:spPr/>
      <dgm:t>
        <a:bodyPr/>
        <a:lstStyle/>
        <a:p>
          <a:endParaRPr lang="ru-RU"/>
        </a:p>
      </dgm:t>
    </dgm:pt>
    <dgm:pt modelId="{F2A99FB5-CB0A-4C5E-AF09-E671B7E9AA29}" type="pres">
      <dgm:prSet presAssocID="{0637355A-47E8-4E67-8E98-6603E5E72E9A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1D9EA-7EEF-4EE5-8DDF-231291293435}" type="pres">
      <dgm:prSet presAssocID="{0637355A-47E8-4E67-8E98-6603E5E72E9A}" presName="wedge2" presStyleLbl="node1" presStyleIdx="1" presStyleCnt="6" custScaleX="114165" custScaleY="118097" custLinFactNeighborX="2749" custLinFactNeighborY="-292"/>
      <dgm:spPr/>
      <dgm:t>
        <a:bodyPr/>
        <a:lstStyle/>
        <a:p>
          <a:endParaRPr lang="ru-RU"/>
        </a:p>
      </dgm:t>
    </dgm:pt>
    <dgm:pt modelId="{DEBD1D66-4427-49B8-9D17-04BB01DF441A}" type="pres">
      <dgm:prSet presAssocID="{0637355A-47E8-4E67-8E98-6603E5E72E9A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43B3C-F624-44F4-8741-BFAE255B43CC}" type="pres">
      <dgm:prSet presAssocID="{0637355A-47E8-4E67-8E98-6603E5E72E9A}" presName="wedge3" presStyleLbl="node1" presStyleIdx="2" presStyleCnt="6" custScaleX="114165" custScaleY="115995" custLinFactNeighborX="1222" custLinFactNeighborY="1709"/>
      <dgm:spPr/>
      <dgm:t>
        <a:bodyPr/>
        <a:lstStyle/>
        <a:p>
          <a:endParaRPr lang="ru-RU"/>
        </a:p>
      </dgm:t>
    </dgm:pt>
    <dgm:pt modelId="{EE0DF058-92E6-4F5B-AA5C-3C161263D1AA}" type="pres">
      <dgm:prSet presAssocID="{0637355A-47E8-4E67-8E98-6603E5E72E9A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20CB34-7CA6-40B8-AEAD-86078D636572}" type="pres">
      <dgm:prSet presAssocID="{0637355A-47E8-4E67-8E98-6603E5E72E9A}" presName="wedge4" presStyleLbl="node1" presStyleIdx="3" presStyleCnt="6" custScaleX="115012" custScaleY="112943" custLinFactNeighborX="-1407" custLinFactNeighborY="1710"/>
      <dgm:spPr/>
      <dgm:t>
        <a:bodyPr/>
        <a:lstStyle/>
        <a:p>
          <a:endParaRPr lang="ru-RU"/>
        </a:p>
      </dgm:t>
    </dgm:pt>
    <dgm:pt modelId="{6DB30E1E-F8E2-4B1D-BCB5-B3121E2BFC09}" type="pres">
      <dgm:prSet presAssocID="{0637355A-47E8-4E67-8E98-6603E5E72E9A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9978AE-8D9A-4A03-8C25-7569F780BBB2}" type="pres">
      <dgm:prSet presAssocID="{0637355A-47E8-4E67-8E98-6603E5E72E9A}" presName="wedge5" presStyleLbl="node1" presStyleIdx="4" presStyleCnt="6" custScaleX="119305" custLinFactNeighborX="-2313" custLinFactNeighborY="-183"/>
      <dgm:spPr/>
      <dgm:t>
        <a:bodyPr/>
        <a:lstStyle/>
        <a:p>
          <a:endParaRPr lang="ru-RU"/>
        </a:p>
      </dgm:t>
    </dgm:pt>
    <dgm:pt modelId="{FF007865-515C-431A-A1DC-E29E2635945E}" type="pres">
      <dgm:prSet presAssocID="{0637355A-47E8-4E67-8E98-6603E5E72E9A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5ACA8-5FD5-470A-A17C-C0E41821CC5A}" type="pres">
      <dgm:prSet presAssocID="{0637355A-47E8-4E67-8E98-6603E5E72E9A}" presName="wedge6" presStyleLbl="node1" presStyleIdx="5" presStyleCnt="6" custScaleX="116252" custScaleY="112577" custLinFactNeighborX="-2313" custLinFactNeighborY="-1526"/>
      <dgm:spPr/>
      <dgm:t>
        <a:bodyPr/>
        <a:lstStyle/>
        <a:p>
          <a:endParaRPr lang="ru-RU"/>
        </a:p>
      </dgm:t>
    </dgm:pt>
    <dgm:pt modelId="{378A663D-116F-4375-B819-6CE8B7860769}" type="pres">
      <dgm:prSet presAssocID="{0637355A-47E8-4E67-8E98-6603E5E72E9A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F95FB-2F50-4BD4-B39D-D075271BD581}" type="presOf" srcId="{7F9E75DF-6727-4E47-9CE8-37B4266A9CC5}" destId="{EE0DF058-92E6-4F5B-AA5C-3C161263D1AA}" srcOrd="1" destOrd="0" presId="urn:microsoft.com/office/officeart/2005/8/layout/chart3"/>
    <dgm:cxn modelId="{0502994F-8F43-46FC-9617-DD9998E9151C}" srcId="{0637355A-47E8-4E67-8E98-6603E5E72E9A}" destId="{B0B9DBEA-DECE-4244-9E8E-1C591BAAC135}" srcOrd="1" destOrd="0" parTransId="{06182709-4D8A-4E65-A839-541B27D49301}" sibTransId="{F46DB760-CBCB-4FB0-BADE-FDA533439A1F}"/>
    <dgm:cxn modelId="{B36C61FD-333E-43C6-93C5-F9C90ADC2999}" type="presOf" srcId="{06865260-C76A-4C44-9421-4DFFC381BB24}" destId="{6DB30E1E-F8E2-4B1D-BCB5-B3121E2BFC09}" srcOrd="1" destOrd="0" presId="urn:microsoft.com/office/officeart/2005/8/layout/chart3"/>
    <dgm:cxn modelId="{50374859-53DA-4F20-9699-5D031B0C03EB}" type="presOf" srcId="{AC9C2746-7596-4C42-985A-1575E204509B}" destId="{B125ACA8-5FD5-470A-A17C-C0E41821CC5A}" srcOrd="0" destOrd="0" presId="urn:microsoft.com/office/officeart/2005/8/layout/chart3"/>
    <dgm:cxn modelId="{29B8E53D-2FDF-4D4B-BFE3-02F5C53E30E2}" type="presOf" srcId="{B0B9DBEA-DECE-4244-9E8E-1C591BAAC135}" destId="{CAE1D9EA-7EEF-4EE5-8DDF-231291293435}" srcOrd="0" destOrd="0" presId="urn:microsoft.com/office/officeart/2005/8/layout/chart3"/>
    <dgm:cxn modelId="{3762D99A-58BE-4E2A-9D81-D1EED11FA6F8}" srcId="{0637355A-47E8-4E67-8E98-6603E5E72E9A}" destId="{AC9C2746-7596-4C42-985A-1575E204509B}" srcOrd="5" destOrd="0" parTransId="{AD0B6533-B1A0-4D99-B12E-4BCD6500DFD3}" sibTransId="{B8A2377D-8FA9-4D45-A086-D6C46DE39B12}"/>
    <dgm:cxn modelId="{78097710-B7FF-4BFF-8CA2-C02A74773871}" type="presOf" srcId="{AC9C2746-7596-4C42-985A-1575E204509B}" destId="{378A663D-116F-4375-B819-6CE8B7860769}" srcOrd="1" destOrd="0" presId="urn:microsoft.com/office/officeart/2005/8/layout/chart3"/>
    <dgm:cxn modelId="{06E986F6-807F-4CD0-8BA5-2FA3B34C6164}" type="presOf" srcId="{06865260-C76A-4C44-9421-4DFFC381BB24}" destId="{CA20CB34-7CA6-40B8-AEAD-86078D636572}" srcOrd="0" destOrd="0" presId="urn:microsoft.com/office/officeart/2005/8/layout/chart3"/>
    <dgm:cxn modelId="{F93BE5DE-F46A-44B9-8610-C07BD419377E}" srcId="{0637355A-47E8-4E67-8E98-6603E5E72E9A}" destId="{82237436-4F56-43BB-B2DC-26ACAD000DF7}" srcOrd="4" destOrd="0" parTransId="{9D76B806-AF04-4D41-B312-C299BFA8B392}" sibTransId="{69B93B6E-FF3B-4F78-B177-82085CF7C676}"/>
    <dgm:cxn modelId="{5BBEF5EF-1C42-466A-B959-7FD244C09BB2}" type="presOf" srcId="{82237436-4F56-43BB-B2DC-26ACAD000DF7}" destId="{779978AE-8D9A-4A03-8C25-7569F780BBB2}" srcOrd="0" destOrd="0" presId="urn:microsoft.com/office/officeart/2005/8/layout/chart3"/>
    <dgm:cxn modelId="{C541EAA8-BE8D-4A0E-AA31-3FDB0E462A37}" type="presOf" srcId="{82237436-4F56-43BB-B2DC-26ACAD000DF7}" destId="{FF007865-515C-431A-A1DC-E29E2635945E}" srcOrd="1" destOrd="0" presId="urn:microsoft.com/office/officeart/2005/8/layout/chart3"/>
    <dgm:cxn modelId="{06092987-9784-4866-A14A-78BF6C85FDCE}" srcId="{0637355A-47E8-4E67-8E98-6603E5E72E9A}" destId="{7F9E75DF-6727-4E47-9CE8-37B4266A9CC5}" srcOrd="2" destOrd="0" parTransId="{6A7197C2-F19D-4B23-A024-CAC593669CC9}" sibTransId="{91558728-29B7-43FF-B465-0282A068E25A}"/>
    <dgm:cxn modelId="{D2C1FECC-69E6-47B5-B29E-9CE876E34458}" type="presOf" srcId="{0ED0112D-57FF-4B70-92C5-AB4A7CEB9D5C}" destId="{DE2732CA-4F5F-4C23-97C9-68EAE62A992D}" srcOrd="0" destOrd="0" presId="urn:microsoft.com/office/officeart/2005/8/layout/chart3"/>
    <dgm:cxn modelId="{F58264BE-D9EC-4588-81F5-336C8E7F1217}" type="presOf" srcId="{7F9E75DF-6727-4E47-9CE8-37B4266A9CC5}" destId="{3BF43B3C-F624-44F4-8741-BFAE255B43CC}" srcOrd="0" destOrd="0" presId="urn:microsoft.com/office/officeart/2005/8/layout/chart3"/>
    <dgm:cxn modelId="{4153AF0A-C19F-42AC-9C6E-325A9B60FDE9}" srcId="{0637355A-47E8-4E67-8E98-6603E5E72E9A}" destId="{06865260-C76A-4C44-9421-4DFFC381BB24}" srcOrd="3" destOrd="0" parTransId="{7C456128-F796-4121-B374-3A6BFAF8FB56}" sibTransId="{0E5E4768-DB61-4F2F-B00F-21B6140311D7}"/>
    <dgm:cxn modelId="{E2DD9B4A-1BFB-44A9-8DDB-D53FEE447A8E}" srcId="{0637355A-47E8-4E67-8E98-6603E5E72E9A}" destId="{0ED0112D-57FF-4B70-92C5-AB4A7CEB9D5C}" srcOrd="0" destOrd="0" parTransId="{7203FF10-F75C-4B05-85F1-9D409012D783}" sibTransId="{EAAEBED0-0EB4-40A4-A293-C92E795B486B}"/>
    <dgm:cxn modelId="{D132802F-97DD-4A28-B967-22646EEA360B}" type="presOf" srcId="{0ED0112D-57FF-4B70-92C5-AB4A7CEB9D5C}" destId="{F2A99FB5-CB0A-4C5E-AF09-E671B7E9AA29}" srcOrd="1" destOrd="0" presId="urn:microsoft.com/office/officeart/2005/8/layout/chart3"/>
    <dgm:cxn modelId="{1B99C4B3-6B8D-4944-9174-C3393A15ED17}" type="presOf" srcId="{0637355A-47E8-4E67-8E98-6603E5E72E9A}" destId="{1576EC11-51B3-4930-A65E-9ACA514FDCAD}" srcOrd="0" destOrd="0" presId="urn:microsoft.com/office/officeart/2005/8/layout/chart3"/>
    <dgm:cxn modelId="{3D08AF7A-BEE7-45E2-B223-7C4CDE74B99D}" type="presOf" srcId="{B0B9DBEA-DECE-4244-9E8E-1C591BAAC135}" destId="{DEBD1D66-4427-49B8-9D17-04BB01DF441A}" srcOrd="1" destOrd="0" presId="urn:microsoft.com/office/officeart/2005/8/layout/chart3"/>
    <dgm:cxn modelId="{FA054097-08DC-4472-96DC-973898363B67}" type="presParOf" srcId="{1576EC11-51B3-4930-A65E-9ACA514FDCAD}" destId="{DE2732CA-4F5F-4C23-97C9-68EAE62A992D}" srcOrd="0" destOrd="0" presId="urn:microsoft.com/office/officeart/2005/8/layout/chart3"/>
    <dgm:cxn modelId="{E7E6BE7F-31DF-4E19-8041-EAC858200C70}" type="presParOf" srcId="{1576EC11-51B3-4930-A65E-9ACA514FDCAD}" destId="{F2A99FB5-CB0A-4C5E-AF09-E671B7E9AA29}" srcOrd="1" destOrd="0" presId="urn:microsoft.com/office/officeart/2005/8/layout/chart3"/>
    <dgm:cxn modelId="{47E7C88A-4A69-4377-B1D7-3F8CCE07233C}" type="presParOf" srcId="{1576EC11-51B3-4930-A65E-9ACA514FDCAD}" destId="{CAE1D9EA-7EEF-4EE5-8DDF-231291293435}" srcOrd="2" destOrd="0" presId="urn:microsoft.com/office/officeart/2005/8/layout/chart3"/>
    <dgm:cxn modelId="{A078A39C-2453-428C-921C-AC11A4FA1B40}" type="presParOf" srcId="{1576EC11-51B3-4930-A65E-9ACA514FDCAD}" destId="{DEBD1D66-4427-49B8-9D17-04BB01DF441A}" srcOrd="3" destOrd="0" presId="urn:microsoft.com/office/officeart/2005/8/layout/chart3"/>
    <dgm:cxn modelId="{13DA5C55-4F92-42EC-A018-D96C33BC0F44}" type="presParOf" srcId="{1576EC11-51B3-4930-A65E-9ACA514FDCAD}" destId="{3BF43B3C-F624-44F4-8741-BFAE255B43CC}" srcOrd="4" destOrd="0" presId="urn:microsoft.com/office/officeart/2005/8/layout/chart3"/>
    <dgm:cxn modelId="{19C31C4B-1D7B-4836-B833-24B301CC0A01}" type="presParOf" srcId="{1576EC11-51B3-4930-A65E-9ACA514FDCAD}" destId="{EE0DF058-92E6-4F5B-AA5C-3C161263D1AA}" srcOrd="5" destOrd="0" presId="urn:microsoft.com/office/officeart/2005/8/layout/chart3"/>
    <dgm:cxn modelId="{68D915DC-9E78-4452-8513-B244AEA7CC7F}" type="presParOf" srcId="{1576EC11-51B3-4930-A65E-9ACA514FDCAD}" destId="{CA20CB34-7CA6-40B8-AEAD-86078D636572}" srcOrd="6" destOrd="0" presId="urn:microsoft.com/office/officeart/2005/8/layout/chart3"/>
    <dgm:cxn modelId="{1D2B2769-71F3-4542-A2FE-13EDE7689E64}" type="presParOf" srcId="{1576EC11-51B3-4930-A65E-9ACA514FDCAD}" destId="{6DB30E1E-F8E2-4B1D-BCB5-B3121E2BFC09}" srcOrd="7" destOrd="0" presId="urn:microsoft.com/office/officeart/2005/8/layout/chart3"/>
    <dgm:cxn modelId="{770E675C-9F91-4047-ADAE-A1A51FA19A97}" type="presParOf" srcId="{1576EC11-51B3-4930-A65E-9ACA514FDCAD}" destId="{779978AE-8D9A-4A03-8C25-7569F780BBB2}" srcOrd="8" destOrd="0" presId="urn:microsoft.com/office/officeart/2005/8/layout/chart3"/>
    <dgm:cxn modelId="{D251122D-E08F-4018-A732-7EB05A841F5C}" type="presParOf" srcId="{1576EC11-51B3-4930-A65E-9ACA514FDCAD}" destId="{FF007865-515C-431A-A1DC-E29E2635945E}" srcOrd="9" destOrd="0" presId="urn:microsoft.com/office/officeart/2005/8/layout/chart3"/>
    <dgm:cxn modelId="{B5F6FD99-2B13-4BB4-934D-83942D0437FE}" type="presParOf" srcId="{1576EC11-51B3-4930-A65E-9ACA514FDCAD}" destId="{B125ACA8-5FD5-470A-A17C-C0E41821CC5A}" srcOrd="10" destOrd="0" presId="urn:microsoft.com/office/officeart/2005/8/layout/chart3"/>
    <dgm:cxn modelId="{6E44F8B4-CCB3-48E5-8E16-E29BFF0D2C15}" type="presParOf" srcId="{1576EC11-51B3-4930-A65E-9ACA514FDCAD}" destId="{378A663D-116F-4375-B819-6CE8B7860769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2679AD3-0DC5-463B-B710-924468D3B79A}" type="doc">
      <dgm:prSet loTypeId="urn:microsoft.com/office/officeart/2005/8/layout/vList2" loCatId="list" qsTypeId="urn:microsoft.com/office/officeart/2005/8/quickstyle/simple1#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4293FE-7D09-4B04-9A2A-876909072CF5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 smtClean="0"/>
            <a:t>Федеральные государственные образовательные стандарты</a:t>
          </a:r>
          <a:endParaRPr lang="ru-RU" dirty="0"/>
        </a:p>
      </dgm:t>
    </dgm:pt>
    <dgm:pt modelId="{20F9E77C-2FBB-4B62-8FC5-4F8F613911CF}" type="parTrans" cxnId="{4EE6CD65-B6F4-4609-ABD9-22B6604D5E5A}">
      <dgm:prSet/>
      <dgm:spPr/>
      <dgm:t>
        <a:bodyPr/>
        <a:lstStyle/>
        <a:p>
          <a:endParaRPr lang="ru-RU"/>
        </a:p>
      </dgm:t>
    </dgm:pt>
    <dgm:pt modelId="{03AD2978-40BA-4CF3-83C3-5F19B5A200D1}" type="sibTrans" cxnId="{4EE6CD65-B6F4-4609-ABD9-22B6604D5E5A}">
      <dgm:prSet/>
      <dgm:spPr/>
      <dgm:t>
        <a:bodyPr/>
        <a:lstStyle/>
        <a:p>
          <a:endParaRPr lang="ru-RU"/>
        </a:p>
      </dgm:t>
    </dgm:pt>
    <dgm:pt modelId="{B5AA0875-39BD-42B7-A41C-2147992BBC8A}">
      <dgm:prSet phldrT="[Текст]"/>
      <dgm:spPr/>
      <dgm:t>
        <a:bodyPr/>
        <a:lstStyle/>
        <a:p>
          <a:r>
            <a:rPr lang="ru-RU" dirty="0" smtClean="0"/>
            <a:t>к уровням общего образования, в том числе к дошкольному образованию</a:t>
          </a:r>
          <a:endParaRPr lang="ru-RU" dirty="0"/>
        </a:p>
      </dgm:t>
    </dgm:pt>
    <dgm:pt modelId="{315A463B-CE09-46F7-8D26-0A3848516F13}" type="parTrans" cxnId="{F6FC876C-1D4B-46D8-B6BD-4C1C09FC065D}">
      <dgm:prSet/>
      <dgm:spPr/>
      <dgm:t>
        <a:bodyPr/>
        <a:lstStyle/>
        <a:p>
          <a:endParaRPr lang="ru-RU"/>
        </a:p>
      </dgm:t>
    </dgm:pt>
    <dgm:pt modelId="{B6E5CACF-317D-496A-9AAE-A34CC2575389}" type="sibTrans" cxnId="{F6FC876C-1D4B-46D8-B6BD-4C1C09FC065D}">
      <dgm:prSet/>
      <dgm:spPr/>
      <dgm:t>
        <a:bodyPr/>
        <a:lstStyle/>
        <a:p>
          <a:endParaRPr lang="ru-RU"/>
        </a:p>
      </dgm:t>
    </dgm:pt>
    <dgm:pt modelId="{6DAB23F8-FCA4-4B5F-9C28-5FA58F09EEC8}">
      <dgm:prSet phldrT="[Текст]"/>
      <dgm:spPr/>
      <dgm:t>
        <a:bodyPr/>
        <a:lstStyle/>
        <a:p>
          <a:r>
            <a:rPr lang="ru-RU" dirty="0" smtClean="0"/>
            <a:t>к уровням профессионального образования, в том числе к «третьему» уровню высшего образования, по профессиям, специальностям и направлениям подготовки</a:t>
          </a:r>
          <a:endParaRPr lang="ru-RU" dirty="0"/>
        </a:p>
      </dgm:t>
    </dgm:pt>
    <dgm:pt modelId="{7227C64E-BACD-4AB4-A76D-BB266EC5499C}" type="parTrans" cxnId="{E9D97B28-CAA9-44F2-9AF9-B9F9012A2033}">
      <dgm:prSet/>
      <dgm:spPr/>
      <dgm:t>
        <a:bodyPr/>
        <a:lstStyle/>
        <a:p>
          <a:endParaRPr lang="ru-RU"/>
        </a:p>
      </dgm:t>
    </dgm:pt>
    <dgm:pt modelId="{34E5DE33-92C3-4C20-AF8F-7890C2AD4894}" type="sibTrans" cxnId="{E9D97B28-CAA9-44F2-9AF9-B9F9012A2033}">
      <dgm:prSet/>
      <dgm:spPr/>
      <dgm:t>
        <a:bodyPr/>
        <a:lstStyle/>
        <a:p>
          <a:endParaRPr lang="ru-RU"/>
        </a:p>
      </dgm:t>
    </dgm:pt>
    <dgm:pt modelId="{B6E0A1C6-5DC1-4984-BE2B-9F2E9FC3F316}">
      <dgm:prSet phldrT="[Текст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Федеральные  государственные  требования</a:t>
          </a:r>
          <a:endParaRPr lang="ru-RU" dirty="0"/>
        </a:p>
      </dgm:t>
    </dgm:pt>
    <dgm:pt modelId="{D69DFBFA-FA0D-4B28-AAC2-A369D0E5BDF1}" type="parTrans" cxnId="{4D082CFE-7BFF-4DB4-BEB7-44DB79A9096E}">
      <dgm:prSet/>
      <dgm:spPr/>
      <dgm:t>
        <a:bodyPr/>
        <a:lstStyle/>
        <a:p>
          <a:endParaRPr lang="ru-RU"/>
        </a:p>
      </dgm:t>
    </dgm:pt>
    <dgm:pt modelId="{3F8F993E-DF90-49BD-B28F-62E4838233DA}" type="sibTrans" cxnId="{4D082CFE-7BFF-4DB4-BEB7-44DB79A9096E}">
      <dgm:prSet/>
      <dgm:spPr/>
      <dgm:t>
        <a:bodyPr/>
        <a:lstStyle/>
        <a:p>
          <a:endParaRPr lang="ru-RU"/>
        </a:p>
      </dgm:t>
    </dgm:pt>
    <dgm:pt modelId="{6A42BB85-23A9-4EAC-BE28-CEC2B229DD33}">
      <dgm:prSet phldrT="[Текст]"/>
      <dgm:spPr/>
      <dgm:t>
        <a:bodyPr/>
        <a:lstStyle/>
        <a:p>
          <a:r>
            <a:rPr lang="ru-RU" dirty="0" smtClean="0"/>
            <a:t>к дополнительным предпрофессиональным программам в области искусств и спорта</a:t>
          </a:r>
          <a:endParaRPr lang="ru-RU" dirty="0"/>
        </a:p>
      </dgm:t>
    </dgm:pt>
    <dgm:pt modelId="{1504F27A-2DA0-4ECD-BF57-BF662261B7CA}" type="parTrans" cxnId="{48AD4181-EBB6-4B14-A343-B32F4002F312}">
      <dgm:prSet/>
      <dgm:spPr/>
      <dgm:t>
        <a:bodyPr/>
        <a:lstStyle/>
        <a:p>
          <a:endParaRPr lang="ru-RU"/>
        </a:p>
      </dgm:t>
    </dgm:pt>
    <dgm:pt modelId="{FF5A0925-139A-4844-A732-1A735FEA3A8E}" type="sibTrans" cxnId="{48AD4181-EBB6-4B14-A343-B32F4002F312}">
      <dgm:prSet/>
      <dgm:spPr/>
      <dgm:t>
        <a:bodyPr/>
        <a:lstStyle/>
        <a:p>
          <a:endParaRPr lang="ru-RU"/>
        </a:p>
      </dgm:t>
    </dgm:pt>
    <dgm:pt modelId="{5327C29A-374D-44A3-9B85-14C339C78B9F}" type="pres">
      <dgm:prSet presAssocID="{22679AD3-0DC5-463B-B710-924468D3B7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427B04-C7D3-444C-AD01-2587D20F2F4D}" type="pres">
      <dgm:prSet presAssocID="{6E4293FE-7D09-4B04-9A2A-876909072CF5}" presName="parentText" presStyleLbl="node1" presStyleIdx="0" presStyleCnt="2" custLinFactNeighborY="-372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560100-CCB7-41FC-AFC8-EFFC4CA9163A}" type="pres">
      <dgm:prSet presAssocID="{6E4293FE-7D09-4B04-9A2A-876909072CF5}" presName="childText" presStyleLbl="revTx" presStyleIdx="0" presStyleCnt="2" custLinFactNeighborX="1786" custLinFactNeighborY="-35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4D5B0-8C46-4410-BD2E-F45FCE9A3B55}" type="pres">
      <dgm:prSet presAssocID="{B6E0A1C6-5DC1-4984-BE2B-9F2E9FC3F316}" presName="parentText" presStyleLbl="node1" presStyleIdx="1" presStyleCnt="2" custLinFactNeighborY="-241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7F78C-6B8E-4E9E-BB51-72AAB204012D}" type="pres">
      <dgm:prSet presAssocID="{B6E0A1C6-5DC1-4984-BE2B-9F2E9FC3F31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BF2CCF-E9DF-4076-990E-F8554985DE64}" type="presOf" srcId="{6A42BB85-23A9-4EAC-BE28-CEC2B229DD33}" destId="{4C17F78C-6B8E-4E9E-BB51-72AAB204012D}" srcOrd="0" destOrd="0" presId="urn:microsoft.com/office/officeart/2005/8/layout/vList2"/>
    <dgm:cxn modelId="{FFB2F070-A63E-4526-A31B-C3B0911491B3}" type="presOf" srcId="{22679AD3-0DC5-463B-B710-924468D3B79A}" destId="{5327C29A-374D-44A3-9B85-14C339C78B9F}" srcOrd="0" destOrd="0" presId="urn:microsoft.com/office/officeart/2005/8/layout/vList2"/>
    <dgm:cxn modelId="{E9D97B28-CAA9-44F2-9AF9-B9F9012A2033}" srcId="{6E4293FE-7D09-4B04-9A2A-876909072CF5}" destId="{6DAB23F8-FCA4-4B5F-9C28-5FA58F09EEC8}" srcOrd="1" destOrd="0" parTransId="{7227C64E-BACD-4AB4-A76D-BB266EC5499C}" sibTransId="{34E5DE33-92C3-4C20-AF8F-7890C2AD4894}"/>
    <dgm:cxn modelId="{48AD4181-EBB6-4B14-A343-B32F4002F312}" srcId="{B6E0A1C6-5DC1-4984-BE2B-9F2E9FC3F316}" destId="{6A42BB85-23A9-4EAC-BE28-CEC2B229DD33}" srcOrd="0" destOrd="0" parTransId="{1504F27A-2DA0-4ECD-BF57-BF662261B7CA}" sibTransId="{FF5A0925-139A-4844-A732-1A735FEA3A8E}"/>
    <dgm:cxn modelId="{4D082CFE-7BFF-4DB4-BEB7-44DB79A9096E}" srcId="{22679AD3-0DC5-463B-B710-924468D3B79A}" destId="{B6E0A1C6-5DC1-4984-BE2B-9F2E9FC3F316}" srcOrd="1" destOrd="0" parTransId="{D69DFBFA-FA0D-4B28-AAC2-A369D0E5BDF1}" sibTransId="{3F8F993E-DF90-49BD-B28F-62E4838233DA}"/>
    <dgm:cxn modelId="{B9F99847-1440-4725-A8D5-DCA1A8CA2468}" type="presOf" srcId="{B6E0A1C6-5DC1-4984-BE2B-9F2E9FC3F316}" destId="{72A4D5B0-8C46-4410-BD2E-F45FCE9A3B55}" srcOrd="0" destOrd="0" presId="urn:microsoft.com/office/officeart/2005/8/layout/vList2"/>
    <dgm:cxn modelId="{F9CF2426-4619-4F26-AE29-6247C399C809}" type="presOf" srcId="{B5AA0875-39BD-42B7-A41C-2147992BBC8A}" destId="{6A560100-CCB7-41FC-AFC8-EFFC4CA9163A}" srcOrd="0" destOrd="0" presId="urn:microsoft.com/office/officeart/2005/8/layout/vList2"/>
    <dgm:cxn modelId="{3C742C02-C4F4-43A5-8376-8A5B2967E1A4}" type="presOf" srcId="{6DAB23F8-FCA4-4B5F-9C28-5FA58F09EEC8}" destId="{6A560100-CCB7-41FC-AFC8-EFFC4CA9163A}" srcOrd="0" destOrd="1" presId="urn:microsoft.com/office/officeart/2005/8/layout/vList2"/>
    <dgm:cxn modelId="{4EE6CD65-B6F4-4609-ABD9-22B6604D5E5A}" srcId="{22679AD3-0DC5-463B-B710-924468D3B79A}" destId="{6E4293FE-7D09-4B04-9A2A-876909072CF5}" srcOrd="0" destOrd="0" parTransId="{20F9E77C-2FBB-4B62-8FC5-4F8F613911CF}" sibTransId="{03AD2978-40BA-4CF3-83C3-5F19B5A200D1}"/>
    <dgm:cxn modelId="{F6FC876C-1D4B-46D8-B6BD-4C1C09FC065D}" srcId="{6E4293FE-7D09-4B04-9A2A-876909072CF5}" destId="{B5AA0875-39BD-42B7-A41C-2147992BBC8A}" srcOrd="0" destOrd="0" parTransId="{315A463B-CE09-46F7-8D26-0A3848516F13}" sibTransId="{B6E5CACF-317D-496A-9AAE-A34CC2575389}"/>
    <dgm:cxn modelId="{9B792ABA-E272-4F5D-B9A8-2CBECF2C49E0}" type="presOf" srcId="{6E4293FE-7D09-4B04-9A2A-876909072CF5}" destId="{02427B04-C7D3-444C-AD01-2587D20F2F4D}" srcOrd="0" destOrd="0" presId="urn:microsoft.com/office/officeart/2005/8/layout/vList2"/>
    <dgm:cxn modelId="{1011A1E8-8A91-4D04-BDFA-67D17AE347EC}" type="presParOf" srcId="{5327C29A-374D-44A3-9B85-14C339C78B9F}" destId="{02427B04-C7D3-444C-AD01-2587D20F2F4D}" srcOrd="0" destOrd="0" presId="urn:microsoft.com/office/officeart/2005/8/layout/vList2"/>
    <dgm:cxn modelId="{7B44169D-99F2-4FE7-8856-37E5415660C8}" type="presParOf" srcId="{5327C29A-374D-44A3-9B85-14C339C78B9F}" destId="{6A560100-CCB7-41FC-AFC8-EFFC4CA9163A}" srcOrd="1" destOrd="0" presId="urn:microsoft.com/office/officeart/2005/8/layout/vList2"/>
    <dgm:cxn modelId="{8F2C4B28-8227-429C-B43B-B75CC126026D}" type="presParOf" srcId="{5327C29A-374D-44A3-9B85-14C339C78B9F}" destId="{72A4D5B0-8C46-4410-BD2E-F45FCE9A3B55}" srcOrd="2" destOrd="0" presId="urn:microsoft.com/office/officeart/2005/8/layout/vList2"/>
    <dgm:cxn modelId="{42C64D59-7321-48BB-899D-E9E56DC2BE6F}" type="presParOf" srcId="{5327C29A-374D-44A3-9B85-14C339C78B9F}" destId="{4C17F78C-6B8E-4E9E-BB51-72AAB20401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566B957-666B-4894-AE48-8F789BD11898}" type="doc">
      <dgm:prSet loTypeId="urn:microsoft.com/office/officeart/2005/8/layout/vList2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FF96F52C-0346-46F3-BDD9-132ECA38FF55}">
      <dgm:prSet phldrT="[Текст]"/>
      <dgm:spPr/>
      <dgm:t>
        <a:bodyPr/>
        <a:lstStyle/>
        <a:p>
          <a:r>
            <a:rPr lang="ru-RU" dirty="0" smtClean="0"/>
            <a:t>1) основное общее образование; </a:t>
          </a:r>
          <a:endParaRPr lang="ru-RU" dirty="0"/>
        </a:p>
      </dgm:t>
    </dgm:pt>
    <dgm:pt modelId="{F6F5DE77-E25A-4AF3-9E97-5835F84EBEDD}" type="parTrans" cxnId="{8CA6D694-419B-44B5-A074-2C82652F2E2C}">
      <dgm:prSet/>
      <dgm:spPr/>
      <dgm:t>
        <a:bodyPr/>
        <a:lstStyle/>
        <a:p>
          <a:endParaRPr lang="ru-RU"/>
        </a:p>
      </dgm:t>
    </dgm:pt>
    <dgm:pt modelId="{DA98AD89-B3EB-43A7-AA89-EA2E06968FB0}" type="sibTrans" cxnId="{8CA6D694-419B-44B5-A074-2C82652F2E2C}">
      <dgm:prSet/>
      <dgm:spPr/>
      <dgm:t>
        <a:bodyPr/>
        <a:lstStyle/>
        <a:p>
          <a:endParaRPr lang="ru-RU"/>
        </a:p>
      </dgm:t>
    </dgm:pt>
    <dgm:pt modelId="{AF232A75-479C-4EC4-87D6-550AC926099A}">
      <dgm:prSet phldrT="[Текст]"/>
      <dgm:spPr/>
      <dgm:t>
        <a:bodyPr/>
        <a:lstStyle/>
        <a:p>
          <a:r>
            <a:rPr lang="ru-RU" dirty="0" smtClean="0"/>
            <a:t>2) среднее (полное) общее образование;</a:t>
          </a:r>
          <a:endParaRPr lang="ru-RU" dirty="0"/>
        </a:p>
      </dgm:t>
    </dgm:pt>
    <dgm:pt modelId="{93C619DA-B200-422B-8C55-C20F2F1B9EDD}" type="parTrans" cxnId="{AA552D68-0560-4B6D-830A-48687FF79B57}">
      <dgm:prSet/>
      <dgm:spPr/>
      <dgm:t>
        <a:bodyPr/>
        <a:lstStyle/>
        <a:p>
          <a:endParaRPr lang="ru-RU"/>
        </a:p>
      </dgm:t>
    </dgm:pt>
    <dgm:pt modelId="{C8EB1352-05DA-4C05-8F4C-EC9C0966178E}" type="sibTrans" cxnId="{AA552D68-0560-4B6D-830A-48687FF79B57}">
      <dgm:prSet/>
      <dgm:spPr/>
      <dgm:t>
        <a:bodyPr/>
        <a:lstStyle/>
        <a:p>
          <a:endParaRPr lang="ru-RU"/>
        </a:p>
      </dgm:t>
    </dgm:pt>
    <dgm:pt modelId="{2304E4D5-50EF-4608-AC7E-691BE1D0FCAE}">
      <dgm:prSet/>
      <dgm:spPr/>
      <dgm:t>
        <a:bodyPr/>
        <a:lstStyle/>
        <a:p>
          <a:r>
            <a:rPr lang="ru-RU" dirty="0" smtClean="0"/>
            <a:t>3) начальное профессиональное образование; </a:t>
          </a:r>
          <a:endParaRPr lang="ru-RU" dirty="0"/>
        </a:p>
      </dgm:t>
    </dgm:pt>
    <dgm:pt modelId="{37874210-A5E0-4DC5-9474-18FC03BDA64A}" type="parTrans" cxnId="{171726D8-42CC-4C48-8619-A9CD307DBE1F}">
      <dgm:prSet/>
      <dgm:spPr/>
      <dgm:t>
        <a:bodyPr/>
        <a:lstStyle/>
        <a:p>
          <a:endParaRPr lang="ru-RU"/>
        </a:p>
      </dgm:t>
    </dgm:pt>
    <dgm:pt modelId="{C5E31C9C-B81C-49C1-AC93-C9E19701A235}" type="sibTrans" cxnId="{171726D8-42CC-4C48-8619-A9CD307DBE1F}">
      <dgm:prSet/>
      <dgm:spPr/>
      <dgm:t>
        <a:bodyPr/>
        <a:lstStyle/>
        <a:p>
          <a:endParaRPr lang="ru-RU"/>
        </a:p>
      </dgm:t>
    </dgm:pt>
    <dgm:pt modelId="{2E0E468D-DCD7-4431-9854-963BE147BFD1}">
      <dgm:prSet/>
      <dgm:spPr/>
      <dgm:t>
        <a:bodyPr/>
        <a:lstStyle/>
        <a:p>
          <a:r>
            <a:rPr lang="ru-RU" dirty="0" smtClean="0"/>
            <a:t>4) среднее профессиональное образование;</a:t>
          </a:r>
          <a:endParaRPr lang="ru-RU" dirty="0"/>
        </a:p>
      </dgm:t>
    </dgm:pt>
    <dgm:pt modelId="{D0F9835B-81E9-4674-9E08-196708D7EE25}" type="parTrans" cxnId="{CB76F6A7-6FB1-48F5-AB81-4BCA05580E4C}">
      <dgm:prSet/>
      <dgm:spPr/>
      <dgm:t>
        <a:bodyPr/>
        <a:lstStyle/>
        <a:p>
          <a:endParaRPr lang="ru-RU"/>
        </a:p>
      </dgm:t>
    </dgm:pt>
    <dgm:pt modelId="{B4A2864F-BC61-43C8-9ED4-9A892C2B3140}" type="sibTrans" cxnId="{CB76F6A7-6FB1-48F5-AB81-4BCA05580E4C}">
      <dgm:prSet/>
      <dgm:spPr/>
      <dgm:t>
        <a:bodyPr/>
        <a:lstStyle/>
        <a:p>
          <a:endParaRPr lang="ru-RU"/>
        </a:p>
      </dgm:t>
    </dgm:pt>
    <dgm:pt modelId="{8D638BED-3EEC-4BB7-9B79-77FAC56FBABF}">
      <dgm:prSet/>
      <dgm:spPr/>
      <dgm:t>
        <a:bodyPr/>
        <a:lstStyle/>
        <a:p>
          <a:r>
            <a:rPr lang="ru-RU" dirty="0" smtClean="0"/>
            <a:t>5) высшее профессиональное образование - бакалавриат;</a:t>
          </a:r>
          <a:endParaRPr lang="ru-RU" dirty="0"/>
        </a:p>
      </dgm:t>
    </dgm:pt>
    <dgm:pt modelId="{4C1D8DDB-2622-4BFD-B859-C0FF6D4A9837}" type="parTrans" cxnId="{3192CB03-669C-4B9C-A9BD-80E1375AC9A7}">
      <dgm:prSet/>
      <dgm:spPr/>
      <dgm:t>
        <a:bodyPr/>
        <a:lstStyle/>
        <a:p>
          <a:endParaRPr lang="ru-RU"/>
        </a:p>
      </dgm:t>
    </dgm:pt>
    <dgm:pt modelId="{D887209B-68B1-4352-BEC0-3ECB9A219165}" type="sibTrans" cxnId="{3192CB03-669C-4B9C-A9BD-80E1375AC9A7}">
      <dgm:prSet/>
      <dgm:spPr/>
      <dgm:t>
        <a:bodyPr/>
        <a:lstStyle/>
        <a:p>
          <a:endParaRPr lang="ru-RU"/>
        </a:p>
      </dgm:t>
    </dgm:pt>
    <dgm:pt modelId="{FE5424EB-091A-42A1-B9E8-110EB52C2359}">
      <dgm:prSet/>
      <dgm:spPr/>
      <dgm:t>
        <a:bodyPr/>
        <a:lstStyle/>
        <a:p>
          <a:r>
            <a:rPr lang="ru-RU" dirty="0" smtClean="0"/>
            <a:t>6) высшее профессиональное образование  -  подготовка специалиста   или  магистратура;</a:t>
          </a:r>
          <a:endParaRPr lang="ru-RU" dirty="0"/>
        </a:p>
      </dgm:t>
    </dgm:pt>
    <dgm:pt modelId="{CD8302CD-F260-4195-A7FA-95D70C5B8BD6}" type="parTrans" cxnId="{4E762DD7-104F-46E6-AE90-8A9EDD24030F}">
      <dgm:prSet/>
      <dgm:spPr/>
      <dgm:t>
        <a:bodyPr/>
        <a:lstStyle/>
        <a:p>
          <a:endParaRPr lang="ru-RU"/>
        </a:p>
      </dgm:t>
    </dgm:pt>
    <dgm:pt modelId="{6C0F99F1-CB6F-4A86-8B1A-6191F49FF9EA}" type="sibTrans" cxnId="{4E762DD7-104F-46E6-AE90-8A9EDD24030F}">
      <dgm:prSet/>
      <dgm:spPr/>
      <dgm:t>
        <a:bodyPr/>
        <a:lstStyle/>
        <a:p>
          <a:endParaRPr lang="ru-RU"/>
        </a:p>
      </dgm:t>
    </dgm:pt>
    <dgm:pt modelId="{93301F94-93DD-40B7-A97A-8E371BF9D1BE}">
      <dgm:prSet/>
      <dgm:spPr/>
      <dgm:t>
        <a:bodyPr/>
        <a:lstStyle/>
        <a:p>
          <a:r>
            <a:rPr lang="ru-RU" dirty="0" smtClean="0"/>
            <a:t>7) послевузовское профессиональное образование. </a:t>
          </a:r>
          <a:endParaRPr lang="ru-RU" dirty="0"/>
        </a:p>
      </dgm:t>
    </dgm:pt>
    <dgm:pt modelId="{179E47C4-1C03-4C63-A18A-DC12A4F66E12}" type="parTrans" cxnId="{23001AF4-7652-44A3-A5DC-0DD44490B57A}">
      <dgm:prSet/>
      <dgm:spPr/>
      <dgm:t>
        <a:bodyPr/>
        <a:lstStyle/>
        <a:p>
          <a:endParaRPr lang="ru-RU"/>
        </a:p>
      </dgm:t>
    </dgm:pt>
    <dgm:pt modelId="{A9A153ED-9E44-4A2B-97FB-AB360A003A83}" type="sibTrans" cxnId="{23001AF4-7652-44A3-A5DC-0DD44490B57A}">
      <dgm:prSet/>
      <dgm:spPr/>
      <dgm:t>
        <a:bodyPr/>
        <a:lstStyle/>
        <a:p>
          <a:endParaRPr lang="ru-RU"/>
        </a:p>
      </dgm:t>
    </dgm:pt>
    <dgm:pt modelId="{BEE6215C-08B6-416D-A011-6B107C82495C}" type="pres">
      <dgm:prSet presAssocID="{D566B957-666B-4894-AE48-8F789BD11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6E743-7B49-4329-B472-402664FD42A6}" type="pres">
      <dgm:prSet presAssocID="{FF96F52C-0346-46F3-BDD9-132ECA38FF55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80E9A-9EE8-4942-8602-6A1249240FD2}" type="pres">
      <dgm:prSet presAssocID="{DA98AD89-B3EB-43A7-AA89-EA2E06968FB0}" presName="spacer" presStyleCnt="0"/>
      <dgm:spPr/>
    </dgm:pt>
    <dgm:pt modelId="{85C47EA3-2CD2-4A81-A1CA-F32496A9FC7B}" type="pres">
      <dgm:prSet presAssocID="{AF232A75-479C-4EC4-87D6-550AC926099A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982D0-BDC4-4EEB-98C1-0AA51475B906}" type="pres">
      <dgm:prSet presAssocID="{C8EB1352-05DA-4C05-8F4C-EC9C0966178E}" presName="spacer" presStyleCnt="0"/>
      <dgm:spPr/>
    </dgm:pt>
    <dgm:pt modelId="{0CC009EA-DC79-47D9-91DC-83F20FA7C521}" type="pres">
      <dgm:prSet presAssocID="{2304E4D5-50EF-4608-AC7E-691BE1D0FCA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40608-A181-4CFF-A5B8-AC7863280035}" type="pres">
      <dgm:prSet presAssocID="{C5E31C9C-B81C-49C1-AC93-C9E19701A235}" presName="spacer" presStyleCnt="0"/>
      <dgm:spPr/>
    </dgm:pt>
    <dgm:pt modelId="{4A4BF150-52F6-416A-B7D5-D692379D121C}" type="pres">
      <dgm:prSet presAssocID="{2E0E468D-DCD7-4431-9854-963BE147BFD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E3DEB6-D4A6-44F0-846E-85404F773655}" type="pres">
      <dgm:prSet presAssocID="{B4A2864F-BC61-43C8-9ED4-9A892C2B3140}" presName="spacer" presStyleCnt="0"/>
      <dgm:spPr/>
    </dgm:pt>
    <dgm:pt modelId="{CA13060A-4219-40C0-928A-A38B80CD3956}" type="pres">
      <dgm:prSet presAssocID="{8D638BED-3EEC-4BB7-9B79-77FAC56FBAB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24841-8B85-4E6B-9D0E-0AF0E643A5B8}" type="pres">
      <dgm:prSet presAssocID="{D887209B-68B1-4352-BEC0-3ECB9A219165}" presName="spacer" presStyleCnt="0"/>
      <dgm:spPr/>
    </dgm:pt>
    <dgm:pt modelId="{D5F10075-3E22-402E-9290-467F1BF8AAFC}" type="pres">
      <dgm:prSet presAssocID="{FE5424EB-091A-42A1-B9E8-110EB52C2359}" presName="parentText" presStyleLbl="node1" presStyleIdx="5" presStyleCnt="7" custScaleY="145027" custLinFactY="-10406" custLinFactNeighborX="10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1E40-D1DD-4301-B443-9E7456F7E793}" type="pres">
      <dgm:prSet presAssocID="{6C0F99F1-CB6F-4A86-8B1A-6191F49FF9EA}" presName="spacer" presStyleCnt="0"/>
      <dgm:spPr/>
    </dgm:pt>
    <dgm:pt modelId="{5EFE70EB-2DAE-4B99-9A0D-378C315C0B12}" type="pres">
      <dgm:prSet presAssocID="{93301F94-93DD-40B7-A97A-8E371BF9D1BE}" presName="parentText" presStyleLbl="node1" presStyleIdx="6" presStyleCnt="7" custLinFactY="-16411" custLinFactNeighborX="-70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37E21B-F770-4510-85A6-4FFA0F98711E}" type="presOf" srcId="{D566B957-666B-4894-AE48-8F789BD11898}" destId="{BEE6215C-08B6-416D-A011-6B107C82495C}" srcOrd="0" destOrd="0" presId="urn:microsoft.com/office/officeart/2005/8/layout/vList2"/>
    <dgm:cxn modelId="{928B85E8-346F-4579-B36C-F1075234D3E8}" type="presOf" srcId="{2E0E468D-DCD7-4431-9854-963BE147BFD1}" destId="{4A4BF150-52F6-416A-B7D5-D692379D121C}" srcOrd="0" destOrd="0" presId="urn:microsoft.com/office/officeart/2005/8/layout/vList2"/>
    <dgm:cxn modelId="{CB76F6A7-6FB1-48F5-AB81-4BCA05580E4C}" srcId="{D566B957-666B-4894-AE48-8F789BD11898}" destId="{2E0E468D-DCD7-4431-9854-963BE147BFD1}" srcOrd="3" destOrd="0" parTransId="{D0F9835B-81E9-4674-9E08-196708D7EE25}" sibTransId="{B4A2864F-BC61-43C8-9ED4-9A892C2B3140}"/>
    <dgm:cxn modelId="{AA552D68-0560-4B6D-830A-48687FF79B57}" srcId="{D566B957-666B-4894-AE48-8F789BD11898}" destId="{AF232A75-479C-4EC4-87D6-550AC926099A}" srcOrd="1" destOrd="0" parTransId="{93C619DA-B200-422B-8C55-C20F2F1B9EDD}" sibTransId="{C8EB1352-05DA-4C05-8F4C-EC9C0966178E}"/>
    <dgm:cxn modelId="{1F9E0BA5-0C92-438F-9F06-195C63FDA9AC}" type="presOf" srcId="{FF96F52C-0346-46F3-BDD9-132ECA38FF55}" destId="{CDD6E743-7B49-4329-B472-402664FD42A6}" srcOrd="0" destOrd="0" presId="urn:microsoft.com/office/officeart/2005/8/layout/vList2"/>
    <dgm:cxn modelId="{06F55354-F1C9-4267-A57B-4BA4A14521EA}" type="presOf" srcId="{AF232A75-479C-4EC4-87D6-550AC926099A}" destId="{85C47EA3-2CD2-4A81-A1CA-F32496A9FC7B}" srcOrd="0" destOrd="0" presId="urn:microsoft.com/office/officeart/2005/8/layout/vList2"/>
    <dgm:cxn modelId="{7F1BCCA6-8B65-4F96-906F-BEF04B6E122C}" type="presOf" srcId="{8D638BED-3EEC-4BB7-9B79-77FAC56FBABF}" destId="{CA13060A-4219-40C0-928A-A38B80CD3956}" srcOrd="0" destOrd="0" presId="urn:microsoft.com/office/officeart/2005/8/layout/vList2"/>
    <dgm:cxn modelId="{8CA6D694-419B-44B5-A074-2C82652F2E2C}" srcId="{D566B957-666B-4894-AE48-8F789BD11898}" destId="{FF96F52C-0346-46F3-BDD9-132ECA38FF55}" srcOrd="0" destOrd="0" parTransId="{F6F5DE77-E25A-4AF3-9E97-5835F84EBEDD}" sibTransId="{DA98AD89-B3EB-43A7-AA89-EA2E06968FB0}"/>
    <dgm:cxn modelId="{4E762DD7-104F-46E6-AE90-8A9EDD24030F}" srcId="{D566B957-666B-4894-AE48-8F789BD11898}" destId="{FE5424EB-091A-42A1-B9E8-110EB52C2359}" srcOrd="5" destOrd="0" parTransId="{CD8302CD-F260-4195-A7FA-95D70C5B8BD6}" sibTransId="{6C0F99F1-CB6F-4A86-8B1A-6191F49FF9EA}"/>
    <dgm:cxn modelId="{4178FC2C-EEFB-4A90-BD76-FD6489B65C14}" type="presOf" srcId="{93301F94-93DD-40B7-A97A-8E371BF9D1BE}" destId="{5EFE70EB-2DAE-4B99-9A0D-378C315C0B12}" srcOrd="0" destOrd="0" presId="urn:microsoft.com/office/officeart/2005/8/layout/vList2"/>
    <dgm:cxn modelId="{07D2D4CB-E6BB-487F-9BCD-230CB438B384}" type="presOf" srcId="{2304E4D5-50EF-4608-AC7E-691BE1D0FCAE}" destId="{0CC009EA-DC79-47D9-91DC-83F20FA7C521}" srcOrd="0" destOrd="0" presId="urn:microsoft.com/office/officeart/2005/8/layout/vList2"/>
    <dgm:cxn modelId="{171726D8-42CC-4C48-8619-A9CD307DBE1F}" srcId="{D566B957-666B-4894-AE48-8F789BD11898}" destId="{2304E4D5-50EF-4608-AC7E-691BE1D0FCAE}" srcOrd="2" destOrd="0" parTransId="{37874210-A5E0-4DC5-9474-18FC03BDA64A}" sibTransId="{C5E31C9C-B81C-49C1-AC93-C9E19701A235}"/>
    <dgm:cxn modelId="{B8E22EE2-801F-4059-9533-7CCA19965BA0}" type="presOf" srcId="{FE5424EB-091A-42A1-B9E8-110EB52C2359}" destId="{D5F10075-3E22-402E-9290-467F1BF8AAFC}" srcOrd="0" destOrd="0" presId="urn:microsoft.com/office/officeart/2005/8/layout/vList2"/>
    <dgm:cxn modelId="{3192CB03-669C-4B9C-A9BD-80E1375AC9A7}" srcId="{D566B957-666B-4894-AE48-8F789BD11898}" destId="{8D638BED-3EEC-4BB7-9B79-77FAC56FBABF}" srcOrd="4" destOrd="0" parTransId="{4C1D8DDB-2622-4BFD-B859-C0FF6D4A9837}" sibTransId="{D887209B-68B1-4352-BEC0-3ECB9A219165}"/>
    <dgm:cxn modelId="{23001AF4-7652-44A3-A5DC-0DD44490B57A}" srcId="{D566B957-666B-4894-AE48-8F789BD11898}" destId="{93301F94-93DD-40B7-A97A-8E371BF9D1BE}" srcOrd="6" destOrd="0" parTransId="{179E47C4-1C03-4C63-A18A-DC12A4F66E12}" sibTransId="{A9A153ED-9E44-4A2B-97FB-AB360A003A83}"/>
    <dgm:cxn modelId="{5BD678D0-84E7-4E5C-B6BA-EAD9DA863F45}" type="presParOf" srcId="{BEE6215C-08B6-416D-A011-6B107C82495C}" destId="{CDD6E743-7B49-4329-B472-402664FD42A6}" srcOrd="0" destOrd="0" presId="urn:microsoft.com/office/officeart/2005/8/layout/vList2"/>
    <dgm:cxn modelId="{91B7EC49-221E-47C6-A3D1-A687CBE3EBF9}" type="presParOf" srcId="{BEE6215C-08B6-416D-A011-6B107C82495C}" destId="{E6E80E9A-9EE8-4942-8602-6A1249240FD2}" srcOrd="1" destOrd="0" presId="urn:microsoft.com/office/officeart/2005/8/layout/vList2"/>
    <dgm:cxn modelId="{196958F2-D340-42E8-B11A-DC0CFD5F8381}" type="presParOf" srcId="{BEE6215C-08B6-416D-A011-6B107C82495C}" destId="{85C47EA3-2CD2-4A81-A1CA-F32496A9FC7B}" srcOrd="2" destOrd="0" presId="urn:microsoft.com/office/officeart/2005/8/layout/vList2"/>
    <dgm:cxn modelId="{C6A33523-A646-4038-8108-B97C660FBB35}" type="presParOf" srcId="{BEE6215C-08B6-416D-A011-6B107C82495C}" destId="{C8C982D0-BDC4-4EEB-98C1-0AA51475B906}" srcOrd="3" destOrd="0" presId="urn:microsoft.com/office/officeart/2005/8/layout/vList2"/>
    <dgm:cxn modelId="{46731F0B-1C92-4EEB-8BD4-6555153B9027}" type="presParOf" srcId="{BEE6215C-08B6-416D-A011-6B107C82495C}" destId="{0CC009EA-DC79-47D9-91DC-83F20FA7C521}" srcOrd="4" destOrd="0" presId="urn:microsoft.com/office/officeart/2005/8/layout/vList2"/>
    <dgm:cxn modelId="{480BE2B5-031F-475A-A901-4D18ADCFF11A}" type="presParOf" srcId="{BEE6215C-08B6-416D-A011-6B107C82495C}" destId="{05240608-A181-4CFF-A5B8-AC7863280035}" srcOrd="5" destOrd="0" presId="urn:microsoft.com/office/officeart/2005/8/layout/vList2"/>
    <dgm:cxn modelId="{6290F6C0-620B-421F-A078-7B6FAEA12330}" type="presParOf" srcId="{BEE6215C-08B6-416D-A011-6B107C82495C}" destId="{4A4BF150-52F6-416A-B7D5-D692379D121C}" srcOrd="6" destOrd="0" presId="urn:microsoft.com/office/officeart/2005/8/layout/vList2"/>
    <dgm:cxn modelId="{6BC7B425-82BB-4247-83AD-C961FF91A1CA}" type="presParOf" srcId="{BEE6215C-08B6-416D-A011-6B107C82495C}" destId="{12E3DEB6-D4A6-44F0-846E-85404F773655}" srcOrd="7" destOrd="0" presId="urn:microsoft.com/office/officeart/2005/8/layout/vList2"/>
    <dgm:cxn modelId="{3D7E5187-D731-4423-B879-2ED71C2761D4}" type="presParOf" srcId="{BEE6215C-08B6-416D-A011-6B107C82495C}" destId="{CA13060A-4219-40C0-928A-A38B80CD3956}" srcOrd="8" destOrd="0" presId="urn:microsoft.com/office/officeart/2005/8/layout/vList2"/>
    <dgm:cxn modelId="{A296678E-45E8-45D2-A001-DD30C091B9BD}" type="presParOf" srcId="{BEE6215C-08B6-416D-A011-6B107C82495C}" destId="{8EB24841-8B85-4E6B-9D0E-0AF0E643A5B8}" srcOrd="9" destOrd="0" presId="urn:microsoft.com/office/officeart/2005/8/layout/vList2"/>
    <dgm:cxn modelId="{3CCE18E0-F672-49DA-A31D-C210BDF54DF0}" type="presParOf" srcId="{BEE6215C-08B6-416D-A011-6B107C82495C}" destId="{D5F10075-3E22-402E-9290-467F1BF8AAFC}" srcOrd="10" destOrd="0" presId="urn:microsoft.com/office/officeart/2005/8/layout/vList2"/>
    <dgm:cxn modelId="{9695EB92-1186-43CF-95A3-0C2A46DBF276}" type="presParOf" srcId="{BEE6215C-08B6-416D-A011-6B107C82495C}" destId="{16841E40-D1DD-4301-B443-9E7456F7E793}" srcOrd="11" destOrd="0" presId="urn:microsoft.com/office/officeart/2005/8/layout/vList2"/>
    <dgm:cxn modelId="{EDE16F0B-5A50-4FEF-850F-84842BFCAA24}" type="presParOf" srcId="{BEE6215C-08B6-416D-A011-6B107C82495C}" destId="{5EFE70EB-2DAE-4B99-9A0D-378C315C0B1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566B957-666B-4894-AE48-8F789BD11898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F96F52C-0346-46F3-BDD9-132ECA38FF55}">
      <dgm:prSet phldrT="[Текст]" custT="1"/>
      <dgm:spPr/>
      <dgm:t>
        <a:bodyPr/>
        <a:lstStyle/>
        <a:p>
          <a:r>
            <a:rPr lang="ru-RU" sz="1200" baseline="0" dirty="0" smtClean="0"/>
            <a:t>1) основное общее образование</a:t>
          </a:r>
          <a:endParaRPr lang="ru-RU" sz="1200" baseline="0" dirty="0"/>
        </a:p>
      </dgm:t>
    </dgm:pt>
    <dgm:pt modelId="{F6F5DE77-E25A-4AF3-9E97-5835F84EBEDD}" type="parTrans" cxnId="{8CA6D694-419B-44B5-A074-2C82652F2E2C}">
      <dgm:prSet/>
      <dgm:spPr/>
      <dgm:t>
        <a:bodyPr/>
        <a:lstStyle/>
        <a:p>
          <a:endParaRPr lang="ru-RU"/>
        </a:p>
      </dgm:t>
    </dgm:pt>
    <dgm:pt modelId="{DA98AD89-B3EB-43A7-AA89-EA2E06968FB0}" type="sibTrans" cxnId="{8CA6D694-419B-44B5-A074-2C82652F2E2C}">
      <dgm:prSet/>
      <dgm:spPr/>
      <dgm:t>
        <a:bodyPr/>
        <a:lstStyle/>
        <a:p>
          <a:endParaRPr lang="ru-RU"/>
        </a:p>
      </dgm:t>
    </dgm:pt>
    <dgm:pt modelId="{AF232A75-479C-4EC4-87D6-550AC926099A}">
      <dgm:prSet phldrT="[Текст]" custT="1"/>
      <dgm:spPr/>
      <dgm:t>
        <a:bodyPr/>
        <a:lstStyle/>
        <a:p>
          <a:r>
            <a:rPr lang="ru-RU" sz="1200" baseline="0" dirty="0" smtClean="0"/>
            <a:t>2) среднее общее образование</a:t>
          </a:r>
          <a:endParaRPr lang="ru-RU" sz="1200" baseline="0" dirty="0"/>
        </a:p>
      </dgm:t>
    </dgm:pt>
    <dgm:pt modelId="{93C619DA-B200-422B-8C55-C20F2F1B9EDD}" type="parTrans" cxnId="{AA552D68-0560-4B6D-830A-48687FF79B57}">
      <dgm:prSet/>
      <dgm:spPr/>
      <dgm:t>
        <a:bodyPr/>
        <a:lstStyle/>
        <a:p>
          <a:endParaRPr lang="ru-RU"/>
        </a:p>
      </dgm:t>
    </dgm:pt>
    <dgm:pt modelId="{C8EB1352-05DA-4C05-8F4C-EC9C0966178E}" type="sibTrans" cxnId="{AA552D68-0560-4B6D-830A-48687FF79B57}">
      <dgm:prSet/>
      <dgm:spPr/>
      <dgm:t>
        <a:bodyPr/>
        <a:lstStyle/>
        <a:p>
          <a:endParaRPr lang="ru-RU"/>
        </a:p>
      </dgm:t>
    </dgm:pt>
    <dgm:pt modelId="{2304E4D5-50EF-4608-AC7E-691BE1D0FCAE}">
      <dgm:prSet custT="1"/>
      <dgm:spPr/>
      <dgm:t>
        <a:bodyPr/>
        <a:lstStyle/>
        <a:p>
          <a:r>
            <a:rPr lang="ru-RU" sz="1200" baseline="0" dirty="0" smtClean="0"/>
            <a:t>3) среднее профессиональное образование</a:t>
          </a:r>
          <a:endParaRPr lang="ru-RU" sz="1200" baseline="0" dirty="0"/>
        </a:p>
      </dgm:t>
    </dgm:pt>
    <dgm:pt modelId="{37874210-A5E0-4DC5-9474-18FC03BDA64A}" type="parTrans" cxnId="{171726D8-42CC-4C48-8619-A9CD307DBE1F}">
      <dgm:prSet/>
      <dgm:spPr/>
      <dgm:t>
        <a:bodyPr/>
        <a:lstStyle/>
        <a:p>
          <a:endParaRPr lang="ru-RU"/>
        </a:p>
      </dgm:t>
    </dgm:pt>
    <dgm:pt modelId="{C5E31C9C-B81C-49C1-AC93-C9E19701A235}" type="sibTrans" cxnId="{171726D8-42CC-4C48-8619-A9CD307DBE1F}">
      <dgm:prSet/>
      <dgm:spPr/>
      <dgm:t>
        <a:bodyPr/>
        <a:lstStyle/>
        <a:p>
          <a:endParaRPr lang="ru-RU"/>
        </a:p>
      </dgm:t>
    </dgm:pt>
    <dgm:pt modelId="{8D638BED-3EEC-4BB7-9B79-77FAC56FBABF}">
      <dgm:prSet custT="1"/>
      <dgm:spPr/>
      <dgm:t>
        <a:bodyPr/>
        <a:lstStyle/>
        <a:p>
          <a:r>
            <a:rPr lang="ru-RU" sz="1200" baseline="0" dirty="0" smtClean="0"/>
            <a:t>4) высшее образование - бакалавриат</a:t>
          </a:r>
          <a:endParaRPr lang="ru-RU" sz="1200" baseline="0" dirty="0"/>
        </a:p>
      </dgm:t>
    </dgm:pt>
    <dgm:pt modelId="{4C1D8DDB-2622-4BFD-B859-C0FF6D4A9837}" type="parTrans" cxnId="{3192CB03-669C-4B9C-A9BD-80E1375AC9A7}">
      <dgm:prSet/>
      <dgm:spPr/>
      <dgm:t>
        <a:bodyPr/>
        <a:lstStyle/>
        <a:p>
          <a:endParaRPr lang="ru-RU"/>
        </a:p>
      </dgm:t>
    </dgm:pt>
    <dgm:pt modelId="{D887209B-68B1-4352-BEC0-3ECB9A219165}" type="sibTrans" cxnId="{3192CB03-669C-4B9C-A9BD-80E1375AC9A7}">
      <dgm:prSet/>
      <dgm:spPr/>
      <dgm:t>
        <a:bodyPr/>
        <a:lstStyle/>
        <a:p>
          <a:endParaRPr lang="ru-RU"/>
        </a:p>
      </dgm:t>
    </dgm:pt>
    <dgm:pt modelId="{FE5424EB-091A-42A1-B9E8-110EB52C2359}">
      <dgm:prSet custT="1"/>
      <dgm:spPr/>
      <dgm:t>
        <a:bodyPr/>
        <a:lstStyle/>
        <a:p>
          <a:r>
            <a:rPr lang="ru-RU" sz="1200" baseline="0" dirty="0" smtClean="0"/>
            <a:t>5) высшее образование  -  подготовка специалиста  или  магистратура</a:t>
          </a:r>
          <a:endParaRPr lang="ru-RU" sz="1200" baseline="0" dirty="0"/>
        </a:p>
      </dgm:t>
    </dgm:pt>
    <dgm:pt modelId="{CD8302CD-F260-4195-A7FA-95D70C5B8BD6}" type="parTrans" cxnId="{4E762DD7-104F-46E6-AE90-8A9EDD24030F}">
      <dgm:prSet/>
      <dgm:spPr/>
      <dgm:t>
        <a:bodyPr/>
        <a:lstStyle/>
        <a:p>
          <a:endParaRPr lang="ru-RU"/>
        </a:p>
      </dgm:t>
    </dgm:pt>
    <dgm:pt modelId="{6C0F99F1-CB6F-4A86-8B1A-6191F49FF9EA}" type="sibTrans" cxnId="{4E762DD7-104F-46E6-AE90-8A9EDD24030F}">
      <dgm:prSet/>
      <dgm:spPr/>
      <dgm:t>
        <a:bodyPr/>
        <a:lstStyle/>
        <a:p>
          <a:endParaRPr lang="ru-RU"/>
        </a:p>
      </dgm:t>
    </dgm:pt>
    <dgm:pt modelId="{93301F94-93DD-40B7-A97A-8E371BF9D1BE}">
      <dgm:prSet custT="1"/>
      <dgm:spPr/>
      <dgm:t>
        <a:bodyPr/>
        <a:lstStyle/>
        <a:p>
          <a:r>
            <a:rPr lang="ru-RU" sz="1200" baseline="0" dirty="0" smtClean="0"/>
            <a:t>6) высшее образование – подготовка научно-педагогических кадров, ординатура, ассистентура-стажировка</a:t>
          </a:r>
          <a:endParaRPr lang="ru-RU" sz="1200" baseline="0" dirty="0"/>
        </a:p>
      </dgm:t>
    </dgm:pt>
    <dgm:pt modelId="{179E47C4-1C03-4C63-A18A-DC12A4F66E12}" type="parTrans" cxnId="{23001AF4-7652-44A3-A5DC-0DD44490B57A}">
      <dgm:prSet/>
      <dgm:spPr/>
      <dgm:t>
        <a:bodyPr/>
        <a:lstStyle/>
        <a:p>
          <a:endParaRPr lang="ru-RU"/>
        </a:p>
      </dgm:t>
    </dgm:pt>
    <dgm:pt modelId="{A9A153ED-9E44-4A2B-97FB-AB360A003A83}" type="sibTrans" cxnId="{23001AF4-7652-44A3-A5DC-0DD44490B57A}">
      <dgm:prSet/>
      <dgm:spPr/>
      <dgm:t>
        <a:bodyPr/>
        <a:lstStyle/>
        <a:p>
          <a:endParaRPr lang="ru-RU"/>
        </a:p>
      </dgm:t>
    </dgm:pt>
    <dgm:pt modelId="{BEE6215C-08B6-416D-A011-6B107C82495C}" type="pres">
      <dgm:prSet presAssocID="{D566B957-666B-4894-AE48-8F789BD11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6E743-7B49-4329-B472-402664FD42A6}" type="pres">
      <dgm:prSet presAssocID="{FF96F52C-0346-46F3-BDD9-132ECA38FF55}" presName="parentText" presStyleLbl="node1" presStyleIdx="0" presStyleCnt="6" custLinFactY="-3771" custLinFactNeighborX="-19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80E9A-9EE8-4942-8602-6A1249240FD2}" type="pres">
      <dgm:prSet presAssocID="{DA98AD89-B3EB-43A7-AA89-EA2E06968FB0}" presName="spacer" presStyleCnt="0"/>
      <dgm:spPr/>
      <dgm:t>
        <a:bodyPr/>
        <a:lstStyle/>
        <a:p>
          <a:endParaRPr lang="ru-RU"/>
        </a:p>
      </dgm:t>
    </dgm:pt>
    <dgm:pt modelId="{85C47EA3-2CD2-4A81-A1CA-F32496A9FC7B}" type="pres">
      <dgm:prSet presAssocID="{AF232A75-479C-4EC4-87D6-550AC926099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982D0-BDC4-4EEB-98C1-0AA51475B906}" type="pres">
      <dgm:prSet presAssocID="{C8EB1352-05DA-4C05-8F4C-EC9C0966178E}" presName="spacer" presStyleCnt="0"/>
      <dgm:spPr/>
      <dgm:t>
        <a:bodyPr/>
        <a:lstStyle/>
        <a:p>
          <a:endParaRPr lang="ru-RU"/>
        </a:p>
      </dgm:t>
    </dgm:pt>
    <dgm:pt modelId="{0CC009EA-DC79-47D9-91DC-83F20FA7C521}" type="pres">
      <dgm:prSet presAssocID="{2304E4D5-50EF-4608-AC7E-691BE1D0FCAE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40608-A181-4CFF-A5B8-AC7863280035}" type="pres">
      <dgm:prSet presAssocID="{C5E31C9C-B81C-49C1-AC93-C9E19701A235}" presName="spacer" presStyleCnt="0"/>
      <dgm:spPr/>
      <dgm:t>
        <a:bodyPr/>
        <a:lstStyle/>
        <a:p>
          <a:endParaRPr lang="ru-RU"/>
        </a:p>
      </dgm:t>
    </dgm:pt>
    <dgm:pt modelId="{CA13060A-4219-40C0-928A-A38B80CD3956}" type="pres">
      <dgm:prSet presAssocID="{8D638BED-3EEC-4BB7-9B79-77FAC56FBAB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24841-8B85-4E6B-9D0E-0AF0E643A5B8}" type="pres">
      <dgm:prSet presAssocID="{D887209B-68B1-4352-BEC0-3ECB9A219165}" presName="spacer" presStyleCnt="0"/>
      <dgm:spPr/>
      <dgm:t>
        <a:bodyPr/>
        <a:lstStyle/>
        <a:p>
          <a:endParaRPr lang="ru-RU"/>
        </a:p>
      </dgm:t>
    </dgm:pt>
    <dgm:pt modelId="{D5F10075-3E22-402E-9290-467F1BF8AAFC}" type="pres">
      <dgm:prSet presAssocID="{FE5424EB-091A-42A1-B9E8-110EB52C2359}" presName="parentText" presStyleLbl="node1" presStyleIdx="4" presStyleCnt="6" custScaleY="145027" custLinFactY="-10406" custLinFactNeighborX="10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1E40-D1DD-4301-B443-9E7456F7E793}" type="pres">
      <dgm:prSet presAssocID="{6C0F99F1-CB6F-4A86-8B1A-6191F49FF9EA}" presName="spacer" presStyleCnt="0"/>
      <dgm:spPr/>
      <dgm:t>
        <a:bodyPr/>
        <a:lstStyle/>
        <a:p>
          <a:endParaRPr lang="ru-RU"/>
        </a:p>
      </dgm:t>
    </dgm:pt>
    <dgm:pt modelId="{5EFE70EB-2DAE-4B99-9A0D-378C315C0B12}" type="pres">
      <dgm:prSet presAssocID="{93301F94-93DD-40B7-A97A-8E371BF9D1BE}" presName="parentText" presStyleLbl="node1" presStyleIdx="5" presStyleCnt="6" custScaleY="224989" custLinFactNeighborY="800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9D03F6-D52B-47F3-BF25-8B2D95321A75}" type="presOf" srcId="{8D638BED-3EEC-4BB7-9B79-77FAC56FBABF}" destId="{CA13060A-4219-40C0-928A-A38B80CD3956}" srcOrd="0" destOrd="0" presId="urn:microsoft.com/office/officeart/2005/8/layout/vList2"/>
    <dgm:cxn modelId="{23001AF4-7652-44A3-A5DC-0DD44490B57A}" srcId="{D566B957-666B-4894-AE48-8F789BD11898}" destId="{93301F94-93DD-40B7-A97A-8E371BF9D1BE}" srcOrd="5" destOrd="0" parTransId="{179E47C4-1C03-4C63-A18A-DC12A4F66E12}" sibTransId="{A9A153ED-9E44-4A2B-97FB-AB360A003A83}"/>
    <dgm:cxn modelId="{AA552D68-0560-4B6D-830A-48687FF79B57}" srcId="{D566B957-666B-4894-AE48-8F789BD11898}" destId="{AF232A75-479C-4EC4-87D6-550AC926099A}" srcOrd="1" destOrd="0" parTransId="{93C619DA-B200-422B-8C55-C20F2F1B9EDD}" sibTransId="{C8EB1352-05DA-4C05-8F4C-EC9C0966178E}"/>
    <dgm:cxn modelId="{3192CB03-669C-4B9C-A9BD-80E1375AC9A7}" srcId="{D566B957-666B-4894-AE48-8F789BD11898}" destId="{8D638BED-3EEC-4BB7-9B79-77FAC56FBABF}" srcOrd="3" destOrd="0" parTransId="{4C1D8DDB-2622-4BFD-B859-C0FF6D4A9837}" sibTransId="{D887209B-68B1-4352-BEC0-3ECB9A219165}"/>
    <dgm:cxn modelId="{171726D8-42CC-4C48-8619-A9CD307DBE1F}" srcId="{D566B957-666B-4894-AE48-8F789BD11898}" destId="{2304E4D5-50EF-4608-AC7E-691BE1D0FCAE}" srcOrd="2" destOrd="0" parTransId="{37874210-A5E0-4DC5-9474-18FC03BDA64A}" sibTransId="{C5E31C9C-B81C-49C1-AC93-C9E19701A235}"/>
    <dgm:cxn modelId="{BC122895-EB41-44D5-A16F-6CE86CA01A2E}" type="presOf" srcId="{D566B957-666B-4894-AE48-8F789BD11898}" destId="{BEE6215C-08B6-416D-A011-6B107C82495C}" srcOrd="0" destOrd="0" presId="urn:microsoft.com/office/officeart/2005/8/layout/vList2"/>
    <dgm:cxn modelId="{5F6B4CEA-A4B6-4EFF-B2EC-31ADB8D3A795}" type="presOf" srcId="{2304E4D5-50EF-4608-AC7E-691BE1D0FCAE}" destId="{0CC009EA-DC79-47D9-91DC-83F20FA7C521}" srcOrd="0" destOrd="0" presId="urn:microsoft.com/office/officeart/2005/8/layout/vList2"/>
    <dgm:cxn modelId="{3B62A606-C8D1-4036-AE4D-4FFBEFDEA906}" type="presOf" srcId="{AF232A75-479C-4EC4-87D6-550AC926099A}" destId="{85C47EA3-2CD2-4A81-A1CA-F32496A9FC7B}" srcOrd="0" destOrd="0" presId="urn:microsoft.com/office/officeart/2005/8/layout/vList2"/>
    <dgm:cxn modelId="{D45D6B1E-CB72-4082-9245-857039E1C69A}" type="presOf" srcId="{FE5424EB-091A-42A1-B9E8-110EB52C2359}" destId="{D5F10075-3E22-402E-9290-467F1BF8AAFC}" srcOrd="0" destOrd="0" presId="urn:microsoft.com/office/officeart/2005/8/layout/vList2"/>
    <dgm:cxn modelId="{8CA6D694-419B-44B5-A074-2C82652F2E2C}" srcId="{D566B957-666B-4894-AE48-8F789BD11898}" destId="{FF96F52C-0346-46F3-BDD9-132ECA38FF55}" srcOrd="0" destOrd="0" parTransId="{F6F5DE77-E25A-4AF3-9E97-5835F84EBEDD}" sibTransId="{DA98AD89-B3EB-43A7-AA89-EA2E06968FB0}"/>
    <dgm:cxn modelId="{3690D127-4974-477D-82EF-5DB3BD6FA37A}" type="presOf" srcId="{93301F94-93DD-40B7-A97A-8E371BF9D1BE}" destId="{5EFE70EB-2DAE-4B99-9A0D-378C315C0B12}" srcOrd="0" destOrd="0" presId="urn:microsoft.com/office/officeart/2005/8/layout/vList2"/>
    <dgm:cxn modelId="{B9D81731-314E-4F59-9EFD-22FA8BD52EAE}" type="presOf" srcId="{FF96F52C-0346-46F3-BDD9-132ECA38FF55}" destId="{CDD6E743-7B49-4329-B472-402664FD42A6}" srcOrd="0" destOrd="0" presId="urn:microsoft.com/office/officeart/2005/8/layout/vList2"/>
    <dgm:cxn modelId="{4E762DD7-104F-46E6-AE90-8A9EDD24030F}" srcId="{D566B957-666B-4894-AE48-8F789BD11898}" destId="{FE5424EB-091A-42A1-B9E8-110EB52C2359}" srcOrd="4" destOrd="0" parTransId="{CD8302CD-F260-4195-A7FA-95D70C5B8BD6}" sibTransId="{6C0F99F1-CB6F-4A86-8B1A-6191F49FF9EA}"/>
    <dgm:cxn modelId="{79775D2C-DDC6-4774-851B-BC6E2F38A463}" type="presParOf" srcId="{BEE6215C-08B6-416D-A011-6B107C82495C}" destId="{CDD6E743-7B49-4329-B472-402664FD42A6}" srcOrd="0" destOrd="0" presId="urn:microsoft.com/office/officeart/2005/8/layout/vList2"/>
    <dgm:cxn modelId="{CBDE456B-F840-4CB1-98DC-5900FBB65C72}" type="presParOf" srcId="{BEE6215C-08B6-416D-A011-6B107C82495C}" destId="{E6E80E9A-9EE8-4942-8602-6A1249240FD2}" srcOrd="1" destOrd="0" presId="urn:microsoft.com/office/officeart/2005/8/layout/vList2"/>
    <dgm:cxn modelId="{4FB1C261-4B89-48EE-9FA9-36A267A889F9}" type="presParOf" srcId="{BEE6215C-08B6-416D-A011-6B107C82495C}" destId="{85C47EA3-2CD2-4A81-A1CA-F32496A9FC7B}" srcOrd="2" destOrd="0" presId="urn:microsoft.com/office/officeart/2005/8/layout/vList2"/>
    <dgm:cxn modelId="{4AA8CB36-6BD8-443C-A7F2-0029C5FD497F}" type="presParOf" srcId="{BEE6215C-08B6-416D-A011-6B107C82495C}" destId="{C8C982D0-BDC4-4EEB-98C1-0AA51475B906}" srcOrd="3" destOrd="0" presId="urn:microsoft.com/office/officeart/2005/8/layout/vList2"/>
    <dgm:cxn modelId="{BAA9B0B9-4853-48D6-8692-4D1EABB1E615}" type="presParOf" srcId="{BEE6215C-08B6-416D-A011-6B107C82495C}" destId="{0CC009EA-DC79-47D9-91DC-83F20FA7C521}" srcOrd="4" destOrd="0" presId="urn:microsoft.com/office/officeart/2005/8/layout/vList2"/>
    <dgm:cxn modelId="{EBC4BD4E-B935-4EBD-B8DE-8864C5ECF422}" type="presParOf" srcId="{BEE6215C-08B6-416D-A011-6B107C82495C}" destId="{05240608-A181-4CFF-A5B8-AC7863280035}" srcOrd="5" destOrd="0" presId="urn:microsoft.com/office/officeart/2005/8/layout/vList2"/>
    <dgm:cxn modelId="{8399284A-CCDC-4584-961B-979F4B73FD24}" type="presParOf" srcId="{BEE6215C-08B6-416D-A011-6B107C82495C}" destId="{CA13060A-4219-40C0-928A-A38B80CD3956}" srcOrd="6" destOrd="0" presId="urn:microsoft.com/office/officeart/2005/8/layout/vList2"/>
    <dgm:cxn modelId="{D91E0CF6-AFBB-4095-ABF0-4B6E159BAFFD}" type="presParOf" srcId="{BEE6215C-08B6-416D-A011-6B107C82495C}" destId="{8EB24841-8B85-4E6B-9D0E-0AF0E643A5B8}" srcOrd="7" destOrd="0" presId="urn:microsoft.com/office/officeart/2005/8/layout/vList2"/>
    <dgm:cxn modelId="{A6430281-E45E-49FC-B1D6-195565BB477A}" type="presParOf" srcId="{BEE6215C-08B6-416D-A011-6B107C82495C}" destId="{D5F10075-3E22-402E-9290-467F1BF8AAFC}" srcOrd="8" destOrd="0" presId="urn:microsoft.com/office/officeart/2005/8/layout/vList2"/>
    <dgm:cxn modelId="{F733635B-D4A8-470E-94AD-C67583C61AB9}" type="presParOf" srcId="{BEE6215C-08B6-416D-A011-6B107C82495C}" destId="{16841E40-D1DD-4301-B443-9E7456F7E793}" srcOrd="9" destOrd="0" presId="urn:microsoft.com/office/officeart/2005/8/layout/vList2"/>
    <dgm:cxn modelId="{0E6DA84E-0771-4A5B-81AC-6C3C9D888069}" type="presParOf" srcId="{BEE6215C-08B6-416D-A011-6B107C82495C}" destId="{5EFE70EB-2DAE-4B99-9A0D-378C315C0B1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566B957-666B-4894-AE48-8F789BD11898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F96F52C-0346-46F3-BDD9-132ECA38FF55}">
      <dgm:prSet phldrT="[Текст]"/>
      <dgm:spPr/>
      <dgm:t>
        <a:bodyPr/>
        <a:lstStyle/>
        <a:p>
          <a:r>
            <a:rPr lang="ru-RU" dirty="0" smtClean="0"/>
            <a:t>Документ об образовании по форме, определяемой образовательным учреждением (научной организацией)</a:t>
          </a:r>
          <a:endParaRPr lang="ru-RU" dirty="0"/>
        </a:p>
      </dgm:t>
    </dgm:pt>
    <dgm:pt modelId="{F6F5DE77-E25A-4AF3-9E97-5835F84EBEDD}" type="parTrans" cxnId="{8CA6D694-419B-44B5-A074-2C82652F2E2C}">
      <dgm:prSet/>
      <dgm:spPr/>
      <dgm:t>
        <a:bodyPr/>
        <a:lstStyle/>
        <a:p>
          <a:endParaRPr lang="ru-RU"/>
        </a:p>
      </dgm:t>
    </dgm:pt>
    <dgm:pt modelId="{DA98AD89-B3EB-43A7-AA89-EA2E06968FB0}" type="sibTrans" cxnId="{8CA6D694-419B-44B5-A074-2C82652F2E2C}">
      <dgm:prSet/>
      <dgm:spPr/>
      <dgm:t>
        <a:bodyPr/>
        <a:lstStyle/>
        <a:p>
          <a:endParaRPr lang="ru-RU"/>
        </a:p>
      </dgm:t>
    </dgm:pt>
    <dgm:pt modelId="{AF232A75-479C-4EC4-87D6-550AC926099A}">
      <dgm:prSet phldrT="[Текст]"/>
      <dgm:spPr/>
      <dgm:t>
        <a:bodyPr/>
        <a:lstStyle/>
        <a:p>
          <a:r>
            <a:rPr lang="ru-RU" dirty="0" smtClean="0"/>
            <a:t>Выдается по неаккредитованным образовательным программам</a:t>
          </a:r>
          <a:endParaRPr lang="ru-RU" dirty="0"/>
        </a:p>
      </dgm:t>
    </dgm:pt>
    <dgm:pt modelId="{93C619DA-B200-422B-8C55-C20F2F1B9EDD}" type="parTrans" cxnId="{AA552D68-0560-4B6D-830A-48687FF79B57}">
      <dgm:prSet/>
      <dgm:spPr/>
      <dgm:t>
        <a:bodyPr/>
        <a:lstStyle/>
        <a:p>
          <a:endParaRPr lang="ru-RU"/>
        </a:p>
      </dgm:t>
    </dgm:pt>
    <dgm:pt modelId="{C8EB1352-05DA-4C05-8F4C-EC9C0966178E}" type="sibTrans" cxnId="{AA552D68-0560-4B6D-830A-48687FF79B57}">
      <dgm:prSet/>
      <dgm:spPr/>
      <dgm:t>
        <a:bodyPr/>
        <a:lstStyle/>
        <a:p>
          <a:endParaRPr lang="ru-RU"/>
        </a:p>
      </dgm:t>
    </dgm:pt>
    <dgm:pt modelId="{2304E4D5-50EF-4608-AC7E-691BE1D0FCAE}">
      <dgm:prSet/>
      <dgm:spPr/>
      <dgm:t>
        <a:bodyPr/>
        <a:lstStyle/>
        <a:p>
          <a:r>
            <a:rPr lang="ru-RU" dirty="0" smtClean="0"/>
            <a:t>Документ государственного образца образовании</a:t>
          </a:r>
          <a:endParaRPr lang="ru-RU" dirty="0"/>
        </a:p>
      </dgm:t>
    </dgm:pt>
    <dgm:pt modelId="{37874210-A5E0-4DC5-9474-18FC03BDA64A}" type="parTrans" cxnId="{171726D8-42CC-4C48-8619-A9CD307DBE1F}">
      <dgm:prSet/>
      <dgm:spPr/>
      <dgm:t>
        <a:bodyPr/>
        <a:lstStyle/>
        <a:p>
          <a:endParaRPr lang="ru-RU"/>
        </a:p>
      </dgm:t>
    </dgm:pt>
    <dgm:pt modelId="{C5E31C9C-B81C-49C1-AC93-C9E19701A235}" type="sibTrans" cxnId="{171726D8-42CC-4C48-8619-A9CD307DBE1F}">
      <dgm:prSet/>
      <dgm:spPr/>
      <dgm:t>
        <a:bodyPr/>
        <a:lstStyle/>
        <a:p>
          <a:endParaRPr lang="ru-RU"/>
        </a:p>
      </dgm:t>
    </dgm:pt>
    <dgm:pt modelId="{EAB1D27B-79A4-475F-9265-35BA956441F1}">
      <dgm:prSet phldrT="[Текст]"/>
      <dgm:spPr/>
      <dgm:t>
        <a:bodyPr/>
        <a:lstStyle/>
        <a:p>
          <a:r>
            <a:rPr lang="ru-RU" dirty="0" smtClean="0"/>
            <a:t>Заверяется печатью образовательного учреждения</a:t>
          </a:r>
          <a:endParaRPr lang="ru-RU" dirty="0"/>
        </a:p>
      </dgm:t>
    </dgm:pt>
    <dgm:pt modelId="{1956FADE-66BF-4127-946E-CF1FDF0E79C7}" type="parTrans" cxnId="{AACD0E69-C691-4767-9EA6-285C2B38A937}">
      <dgm:prSet/>
      <dgm:spPr/>
      <dgm:t>
        <a:bodyPr/>
        <a:lstStyle/>
        <a:p>
          <a:endParaRPr lang="ru-RU"/>
        </a:p>
      </dgm:t>
    </dgm:pt>
    <dgm:pt modelId="{DBC21C3C-DDA5-4F5D-B621-91596653F2E8}" type="sibTrans" cxnId="{AACD0E69-C691-4767-9EA6-285C2B38A937}">
      <dgm:prSet/>
      <dgm:spPr/>
      <dgm:t>
        <a:bodyPr/>
        <a:lstStyle/>
        <a:p>
          <a:endParaRPr lang="ru-RU"/>
        </a:p>
      </dgm:t>
    </dgm:pt>
    <dgm:pt modelId="{925BF62C-2EE1-4823-AD1D-D8D627CA48EB}">
      <dgm:prSet/>
      <dgm:spPr/>
      <dgm:t>
        <a:bodyPr/>
        <a:lstStyle/>
        <a:p>
          <a:r>
            <a:rPr lang="ru-RU" dirty="0" smtClean="0"/>
            <a:t>Выдается по аккредитованным образовательным программам</a:t>
          </a:r>
          <a:endParaRPr lang="ru-RU" dirty="0"/>
        </a:p>
      </dgm:t>
    </dgm:pt>
    <dgm:pt modelId="{C8C2F8CE-9866-4C68-852E-3E5F344F7E81}" type="parTrans" cxnId="{5424C0C8-4371-4719-A894-CFBF9F5CFB36}">
      <dgm:prSet/>
      <dgm:spPr/>
      <dgm:t>
        <a:bodyPr/>
        <a:lstStyle/>
        <a:p>
          <a:endParaRPr lang="ru-RU"/>
        </a:p>
      </dgm:t>
    </dgm:pt>
    <dgm:pt modelId="{D3E68DDC-44B8-4098-A869-14F58EDC4A12}" type="sibTrans" cxnId="{5424C0C8-4371-4719-A894-CFBF9F5CFB36}">
      <dgm:prSet/>
      <dgm:spPr/>
      <dgm:t>
        <a:bodyPr/>
        <a:lstStyle/>
        <a:p>
          <a:endParaRPr lang="ru-RU"/>
        </a:p>
      </dgm:t>
    </dgm:pt>
    <dgm:pt modelId="{64809EB8-EB1E-493F-8BEE-A715C77FC718}">
      <dgm:prSet/>
      <dgm:spPr/>
      <dgm:t>
        <a:bodyPr/>
        <a:lstStyle/>
        <a:p>
          <a:r>
            <a:rPr lang="ru-RU" dirty="0" smtClean="0"/>
            <a:t>Заверяется печатью с изображением Государственного Герба РФ</a:t>
          </a:r>
          <a:endParaRPr lang="ru-RU" dirty="0"/>
        </a:p>
      </dgm:t>
    </dgm:pt>
    <dgm:pt modelId="{E67D9189-89C1-46A1-BB2B-B5E77FDD43F6}" type="parTrans" cxnId="{2C7448BC-C150-4DB6-B0BD-F75560CD9E74}">
      <dgm:prSet/>
      <dgm:spPr/>
      <dgm:t>
        <a:bodyPr/>
        <a:lstStyle/>
        <a:p>
          <a:endParaRPr lang="ru-RU"/>
        </a:p>
      </dgm:t>
    </dgm:pt>
    <dgm:pt modelId="{602C9F43-C8C1-4179-84F4-34C3C99527A2}" type="sibTrans" cxnId="{2C7448BC-C150-4DB6-B0BD-F75560CD9E74}">
      <dgm:prSet/>
      <dgm:spPr/>
      <dgm:t>
        <a:bodyPr/>
        <a:lstStyle/>
        <a:p>
          <a:endParaRPr lang="ru-RU"/>
        </a:p>
      </dgm:t>
    </dgm:pt>
    <dgm:pt modelId="{7BC6AE48-9552-4881-8386-5810105C3568}">
      <dgm:prSet/>
      <dgm:spPr/>
      <dgm:t>
        <a:bodyPr/>
        <a:lstStyle/>
        <a:p>
          <a:r>
            <a:rPr lang="ru-RU" dirty="0" smtClean="0"/>
            <a:t>Документы об образовании,  выдаваемые МГУ и СПбГУ</a:t>
          </a:r>
          <a:endParaRPr lang="ru-RU" dirty="0"/>
        </a:p>
      </dgm:t>
    </dgm:pt>
    <dgm:pt modelId="{C5C53DC8-52BE-4D61-9A21-9A3053F1B8C4}" type="parTrans" cxnId="{AB555FE1-9285-4EF2-9651-E921732ECD71}">
      <dgm:prSet/>
      <dgm:spPr/>
      <dgm:t>
        <a:bodyPr/>
        <a:lstStyle/>
        <a:p>
          <a:endParaRPr lang="ru-RU"/>
        </a:p>
      </dgm:t>
    </dgm:pt>
    <dgm:pt modelId="{8A56657A-6E73-4742-A18F-D90C66060813}" type="sibTrans" cxnId="{AB555FE1-9285-4EF2-9651-E921732ECD71}">
      <dgm:prSet/>
      <dgm:spPr/>
      <dgm:t>
        <a:bodyPr/>
        <a:lstStyle/>
        <a:p>
          <a:endParaRPr lang="ru-RU"/>
        </a:p>
      </dgm:t>
    </dgm:pt>
    <dgm:pt modelId="{BEE6215C-08B6-416D-A011-6B107C82495C}" type="pres">
      <dgm:prSet presAssocID="{D566B957-666B-4894-AE48-8F789BD11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6E743-7B49-4329-B472-402664FD42A6}" type="pres">
      <dgm:prSet presAssocID="{FF96F52C-0346-46F3-BDD9-132ECA38FF55}" presName="parentText" presStyleLbl="node1" presStyleIdx="0" presStyleCnt="3" custLinFactNeighborY="-364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5620A-5969-4169-963D-CF70E43D692D}" type="pres">
      <dgm:prSet presAssocID="{FF96F52C-0346-46F3-BDD9-132ECA38FF55}" presName="childText" presStyleLbl="revTx" presStyleIdx="0" presStyleCnt="2" custLinFactNeighborY="-17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009EA-DC79-47D9-91DC-83F20FA7C521}" type="pres">
      <dgm:prSet presAssocID="{2304E4D5-50EF-4608-AC7E-691BE1D0FCAE}" presName="parentText" presStyleLbl="node1" presStyleIdx="1" presStyleCnt="3" custLinFactNeighborY="-104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11EBE-612D-4894-93E7-6FB2B96989A6}" type="pres">
      <dgm:prSet presAssocID="{2304E4D5-50EF-4608-AC7E-691BE1D0FCA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F5E48-2E53-478F-A103-4638F0F09DEA}" type="pres">
      <dgm:prSet presAssocID="{7BC6AE48-9552-4881-8386-5810105C3568}" presName="parentText" presStyleLbl="node1" presStyleIdx="2" presStyleCnt="3" custLinFactNeighborY="123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D7BA95-A165-4D3A-985C-9B7A964BF24D}" type="presOf" srcId="{D566B957-666B-4894-AE48-8F789BD11898}" destId="{BEE6215C-08B6-416D-A011-6B107C82495C}" srcOrd="0" destOrd="0" presId="urn:microsoft.com/office/officeart/2005/8/layout/vList2"/>
    <dgm:cxn modelId="{7B12F63B-C20E-499D-80F5-C39D75A874AD}" type="presOf" srcId="{FF96F52C-0346-46F3-BDD9-132ECA38FF55}" destId="{CDD6E743-7B49-4329-B472-402664FD42A6}" srcOrd="0" destOrd="0" presId="urn:microsoft.com/office/officeart/2005/8/layout/vList2"/>
    <dgm:cxn modelId="{AB555FE1-9285-4EF2-9651-E921732ECD71}" srcId="{D566B957-666B-4894-AE48-8F789BD11898}" destId="{7BC6AE48-9552-4881-8386-5810105C3568}" srcOrd="2" destOrd="0" parTransId="{C5C53DC8-52BE-4D61-9A21-9A3053F1B8C4}" sibTransId="{8A56657A-6E73-4742-A18F-D90C66060813}"/>
    <dgm:cxn modelId="{AACD0E69-C691-4767-9EA6-285C2B38A937}" srcId="{FF96F52C-0346-46F3-BDD9-132ECA38FF55}" destId="{EAB1D27B-79A4-475F-9265-35BA956441F1}" srcOrd="1" destOrd="0" parTransId="{1956FADE-66BF-4127-946E-CF1FDF0E79C7}" sibTransId="{DBC21C3C-DDA5-4F5D-B621-91596653F2E8}"/>
    <dgm:cxn modelId="{AA552D68-0560-4B6D-830A-48687FF79B57}" srcId="{FF96F52C-0346-46F3-BDD9-132ECA38FF55}" destId="{AF232A75-479C-4EC4-87D6-550AC926099A}" srcOrd="0" destOrd="0" parTransId="{93C619DA-B200-422B-8C55-C20F2F1B9EDD}" sibTransId="{C8EB1352-05DA-4C05-8F4C-EC9C0966178E}"/>
    <dgm:cxn modelId="{2399FE04-3250-4896-B7A2-A20E1FE3A7BE}" type="presOf" srcId="{2304E4D5-50EF-4608-AC7E-691BE1D0FCAE}" destId="{0CC009EA-DC79-47D9-91DC-83F20FA7C521}" srcOrd="0" destOrd="0" presId="urn:microsoft.com/office/officeart/2005/8/layout/vList2"/>
    <dgm:cxn modelId="{171726D8-42CC-4C48-8619-A9CD307DBE1F}" srcId="{D566B957-666B-4894-AE48-8F789BD11898}" destId="{2304E4D5-50EF-4608-AC7E-691BE1D0FCAE}" srcOrd="1" destOrd="0" parTransId="{37874210-A5E0-4DC5-9474-18FC03BDA64A}" sibTransId="{C5E31C9C-B81C-49C1-AC93-C9E19701A235}"/>
    <dgm:cxn modelId="{2A372F22-42E4-4475-9FFA-2AC1C2EDBF50}" type="presOf" srcId="{EAB1D27B-79A4-475F-9265-35BA956441F1}" destId="{5915620A-5969-4169-963D-CF70E43D692D}" srcOrd="0" destOrd="1" presId="urn:microsoft.com/office/officeart/2005/8/layout/vList2"/>
    <dgm:cxn modelId="{5424C0C8-4371-4719-A894-CFBF9F5CFB36}" srcId="{2304E4D5-50EF-4608-AC7E-691BE1D0FCAE}" destId="{925BF62C-2EE1-4823-AD1D-D8D627CA48EB}" srcOrd="0" destOrd="0" parTransId="{C8C2F8CE-9866-4C68-852E-3E5F344F7E81}" sibTransId="{D3E68DDC-44B8-4098-A869-14F58EDC4A12}"/>
    <dgm:cxn modelId="{CB9C0E7B-ED7F-46FB-8DEE-A1DEEEF4C111}" type="presOf" srcId="{AF232A75-479C-4EC4-87D6-550AC926099A}" destId="{5915620A-5969-4169-963D-CF70E43D692D}" srcOrd="0" destOrd="0" presId="urn:microsoft.com/office/officeart/2005/8/layout/vList2"/>
    <dgm:cxn modelId="{2C7448BC-C150-4DB6-B0BD-F75560CD9E74}" srcId="{2304E4D5-50EF-4608-AC7E-691BE1D0FCAE}" destId="{64809EB8-EB1E-493F-8BEE-A715C77FC718}" srcOrd="1" destOrd="0" parTransId="{E67D9189-89C1-46A1-BB2B-B5E77FDD43F6}" sibTransId="{602C9F43-C8C1-4179-84F4-34C3C99527A2}"/>
    <dgm:cxn modelId="{58F67557-BE94-4B3A-9B88-ED6470111C01}" type="presOf" srcId="{7BC6AE48-9552-4881-8386-5810105C3568}" destId="{8CDF5E48-2E53-478F-A103-4638F0F09DEA}" srcOrd="0" destOrd="0" presId="urn:microsoft.com/office/officeart/2005/8/layout/vList2"/>
    <dgm:cxn modelId="{63035FB5-CF80-4208-B9C6-F4FB658E6044}" type="presOf" srcId="{925BF62C-2EE1-4823-AD1D-D8D627CA48EB}" destId="{C3F11EBE-612D-4894-93E7-6FB2B96989A6}" srcOrd="0" destOrd="0" presId="urn:microsoft.com/office/officeart/2005/8/layout/vList2"/>
    <dgm:cxn modelId="{8CA6D694-419B-44B5-A074-2C82652F2E2C}" srcId="{D566B957-666B-4894-AE48-8F789BD11898}" destId="{FF96F52C-0346-46F3-BDD9-132ECA38FF55}" srcOrd="0" destOrd="0" parTransId="{F6F5DE77-E25A-4AF3-9E97-5835F84EBEDD}" sibTransId="{DA98AD89-B3EB-43A7-AA89-EA2E06968FB0}"/>
    <dgm:cxn modelId="{1365B677-F208-4E4B-90B8-7CACB4E8458D}" type="presOf" srcId="{64809EB8-EB1E-493F-8BEE-A715C77FC718}" destId="{C3F11EBE-612D-4894-93E7-6FB2B96989A6}" srcOrd="0" destOrd="1" presId="urn:microsoft.com/office/officeart/2005/8/layout/vList2"/>
    <dgm:cxn modelId="{41801BF6-857E-4A96-889C-0D6E3E5855FA}" type="presParOf" srcId="{BEE6215C-08B6-416D-A011-6B107C82495C}" destId="{CDD6E743-7B49-4329-B472-402664FD42A6}" srcOrd="0" destOrd="0" presId="urn:microsoft.com/office/officeart/2005/8/layout/vList2"/>
    <dgm:cxn modelId="{1062602A-2F59-472B-87D2-85FD863A6DDD}" type="presParOf" srcId="{BEE6215C-08B6-416D-A011-6B107C82495C}" destId="{5915620A-5969-4169-963D-CF70E43D692D}" srcOrd="1" destOrd="0" presId="urn:microsoft.com/office/officeart/2005/8/layout/vList2"/>
    <dgm:cxn modelId="{168E8B34-3CB7-4FAE-8A8D-D753D3C2A643}" type="presParOf" srcId="{BEE6215C-08B6-416D-A011-6B107C82495C}" destId="{0CC009EA-DC79-47D9-91DC-83F20FA7C521}" srcOrd="2" destOrd="0" presId="urn:microsoft.com/office/officeart/2005/8/layout/vList2"/>
    <dgm:cxn modelId="{7A8B9A1F-34F3-4984-916D-55EE3DA69F6D}" type="presParOf" srcId="{BEE6215C-08B6-416D-A011-6B107C82495C}" destId="{C3F11EBE-612D-4894-93E7-6FB2B96989A6}" srcOrd="3" destOrd="0" presId="urn:microsoft.com/office/officeart/2005/8/layout/vList2"/>
    <dgm:cxn modelId="{556B0ED5-E55D-4B7D-ADD0-3C1ADDC77A66}" type="presParOf" srcId="{BEE6215C-08B6-416D-A011-6B107C82495C}" destId="{8CDF5E48-2E53-478F-A103-4638F0F09D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566B957-666B-4894-AE48-8F789BD11898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F96F52C-0346-46F3-BDD9-132ECA38FF55}">
      <dgm:prSet phldrT="[Текст]" custT="1"/>
      <dgm:spPr/>
      <dgm:t>
        <a:bodyPr/>
        <a:lstStyle/>
        <a:p>
          <a:r>
            <a:rPr lang="ru-RU" sz="1600" baseline="0" dirty="0" smtClean="0"/>
            <a:t>Документ об образовании, </a:t>
          </a:r>
          <a:r>
            <a:rPr lang="ru-RU" sz="1600" dirty="0" smtClean="0"/>
            <a:t>по форме, определяемой </a:t>
          </a:r>
          <a:r>
            <a:rPr lang="ru-RU" sz="1600" baseline="0" dirty="0" smtClean="0"/>
            <a:t>организацией, осуществляющей образовательную деятельность</a:t>
          </a:r>
          <a:endParaRPr lang="ru-RU" sz="1600" baseline="0" dirty="0"/>
        </a:p>
      </dgm:t>
    </dgm:pt>
    <dgm:pt modelId="{F6F5DE77-E25A-4AF3-9E97-5835F84EBEDD}" type="parTrans" cxnId="{8CA6D694-419B-44B5-A074-2C82652F2E2C}">
      <dgm:prSet/>
      <dgm:spPr/>
      <dgm:t>
        <a:bodyPr/>
        <a:lstStyle/>
        <a:p>
          <a:endParaRPr lang="ru-RU"/>
        </a:p>
      </dgm:t>
    </dgm:pt>
    <dgm:pt modelId="{DA98AD89-B3EB-43A7-AA89-EA2E06968FB0}" type="sibTrans" cxnId="{8CA6D694-419B-44B5-A074-2C82652F2E2C}">
      <dgm:prSet/>
      <dgm:spPr/>
      <dgm:t>
        <a:bodyPr/>
        <a:lstStyle/>
        <a:p>
          <a:endParaRPr lang="ru-RU"/>
        </a:p>
      </dgm:t>
    </dgm:pt>
    <dgm:pt modelId="{AF232A75-479C-4EC4-87D6-550AC926099A}">
      <dgm:prSet phldrT="[Текст]" custT="1"/>
      <dgm:spPr/>
      <dgm:t>
        <a:bodyPr/>
        <a:lstStyle/>
        <a:p>
          <a:r>
            <a:rPr lang="ru-RU" sz="1600" baseline="0" dirty="0" smtClean="0"/>
            <a:t>Документ установленного образца об образовании</a:t>
          </a:r>
          <a:endParaRPr lang="ru-RU" sz="1600" baseline="0" dirty="0"/>
        </a:p>
      </dgm:t>
    </dgm:pt>
    <dgm:pt modelId="{93C619DA-B200-422B-8C55-C20F2F1B9EDD}" type="parTrans" cxnId="{AA552D68-0560-4B6D-830A-48687FF79B57}">
      <dgm:prSet/>
      <dgm:spPr/>
      <dgm:t>
        <a:bodyPr/>
        <a:lstStyle/>
        <a:p>
          <a:endParaRPr lang="ru-RU"/>
        </a:p>
      </dgm:t>
    </dgm:pt>
    <dgm:pt modelId="{C8EB1352-05DA-4C05-8F4C-EC9C0966178E}" type="sibTrans" cxnId="{AA552D68-0560-4B6D-830A-48687FF79B57}">
      <dgm:prSet/>
      <dgm:spPr/>
      <dgm:t>
        <a:bodyPr/>
        <a:lstStyle/>
        <a:p>
          <a:endParaRPr lang="ru-RU"/>
        </a:p>
      </dgm:t>
    </dgm:pt>
    <dgm:pt modelId="{B9D0DD74-A7BB-4857-A9C9-0A826B43BA79}">
      <dgm:prSet phldrT="[Текст]" custT="1"/>
      <dgm:spPr/>
      <dgm:t>
        <a:bodyPr/>
        <a:lstStyle/>
        <a:p>
          <a:r>
            <a:rPr lang="ru-RU" sz="1400" baseline="0" dirty="0" smtClean="0"/>
            <a:t>Выдается  по неаккредитованным образовательным программам</a:t>
          </a:r>
          <a:endParaRPr lang="ru-RU" sz="1400" baseline="0" dirty="0"/>
        </a:p>
      </dgm:t>
    </dgm:pt>
    <dgm:pt modelId="{B630E48B-D6D6-40CC-8D17-CA76B841D179}" type="parTrans" cxnId="{AC9978DA-5D0A-4838-8836-00C2BB0A0B2E}">
      <dgm:prSet/>
      <dgm:spPr/>
      <dgm:t>
        <a:bodyPr/>
        <a:lstStyle/>
        <a:p>
          <a:endParaRPr lang="ru-RU"/>
        </a:p>
      </dgm:t>
    </dgm:pt>
    <dgm:pt modelId="{7AD3929A-B7AF-413D-997F-2453AE22ADB2}" type="sibTrans" cxnId="{AC9978DA-5D0A-4838-8836-00C2BB0A0B2E}">
      <dgm:prSet/>
      <dgm:spPr/>
      <dgm:t>
        <a:bodyPr/>
        <a:lstStyle/>
        <a:p>
          <a:endParaRPr lang="ru-RU"/>
        </a:p>
      </dgm:t>
    </dgm:pt>
    <dgm:pt modelId="{C31E4D0A-3261-42A0-A6BD-8E91DD69F6B7}">
      <dgm:prSet phldrT="[Текст]" custT="1"/>
      <dgm:spPr/>
      <dgm:t>
        <a:bodyPr/>
        <a:lstStyle/>
        <a:p>
          <a:r>
            <a:rPr lang="ru-RU" sz="1400" baseline="0" dirty="0" smtClean="0"/>
            <a:t>Выдается  по аккредитованным профессиональным образовательным программам – по решению образовательной организации</a:t>
          </a:r>
          <a:endParaRPr lang="ru-RU" sz="1400" baseline="0" dirty="0"/>
        </a:p>
      </dgm:t>
    </dgm:pt>
    <dgm:pt modelId="{4FB42C71-28C8-4093-A23B-1647E5C96C94}" type="parTrans" cxnId="{EDE6F41E-825F-422B-BE82-61ECBADC25D4}">
      <dgm:prSet/>
      <dgm:spPr/>
      <dgm:t>
        <a:bodyPr/>
        <a:lstStyle/>
        <a:p>
          <a:endParaRPr lang="ru-RU"/>
        </a:p>
      </dgm:t>
    </dgm:pt>
    <dgm:pt modelId="{1DF74ECF-3D56-4F61-9759-DF1AF112C44A}" type="sibTrans" cxnId="{EDE6F41E-825F-422B-BE82-61ECBADC25D4}">
      <dgm:prSet/>
      <dgm:spPr/>
      <dgm:t>
        <a:bodyPr/>
        <a:lstStyle/>
        <a:p>
          <a:endParaRPr lang="ru-RU"/>
        </a:p>
      </dgm:t>
    </dgm:pt>
    <dgm:pt modelId="{52B62161-04FB-4EF0-878E-E5DAF8A91B6A}">
      <dgm:prSet phldrT="[Текст]" custT="1"/>
      <dgm:spPr/>
      <dgm:t>
        <a:bodyPr/>
        <a:lstStyle/>
        <a:p>
          <a:r>
            <a:rPr lang="ru-RU" sz="1400" baseline="0" dirty="0" smtClean="0"/>
            <a:t>Заверяется печатью организации, осуществляющей образовательную деятельность</a:t>
          </a:r>
          <a:endParaRPr lang="ru-RU" sz="1400" baseline="0" dirty="0"/>
        </a:p>
      </dgm:t>
    </dgm:pt>
    <dgm:pt modelId="{48C56329-09D7-4444-AC15-BA5FFBB6CF9E}" type="parTrans" cxnId="{4646AB14-AFCE-4F14-BA57-677EA369761E}">
      <dgm:prSet/>
      <dgm:spPr/>
      <dgm:t>
        <a:bodyPr/>
        <a:lstStyle/>
        <a:p>
          <a:endParaRPr lang="ru-RU"/>
        </a:p>
      </dgm:t>
    </dgm:pt>
    <dgm:pt modelId="{81B069AA-CDB6-45C4-9A64-A426EC2A573F}" type="sibTrans" cxnId="{4646AB14-AFCE-4F14-BA57-677EA369761E}">
      <dgm:prSet/>
      <dgm:spPr/>
      <dgm:t>
        <a:bodyPr/>
        <a:lstStyle/>
        <a:p>
          <a:endParaRPr lang="ru-RU"/>
        </a:p>
      </dgm:t>
    </dgm:pt>
    <dgm:pt modelId="{706806F0-0EFD-4920-8B39-6D2EBE359246}">
      <dgm:prSet phldrT="[Текст]" custT="1"/>
      <dgm:spPr/>
      <dgm:t>
        <a:bodyPr/>
        <a:lstStyle/>
        <a:p>
          <a:r>
            <a:rPr lang="ru-RU" sz="1300" baseline="0" dirty="0" smtClean="0"/>
            <a:t>Выдается по аккредитованным образовательным программам</a:t>
          </a:r>
          <a:endParaRPr lang="ru-RU" sz="1300" baseline="0" dirty="0"/>
        </a:p>
      </dgm:t>
    </dgm:pt>
    <dgm:pt modelId="{32C896B4-51AB-4FCD-865A-90F07B39DDC8}" type="parTrans" cxnId="{0A09D55C-5685-4DCF-BA50-30BDD0C6556B}">
      <dgm:prSet/>
      <dgm:spPr/>
      <dgm:t>
        <a:bodyPr/>
        <a:lstStyle/>
        <a:p>
          <a:endParaRPr lang="ru-RU"/>
        </a:p>
      </dgm:t>
    </dgm:pt>
    <dgm:pt modelId="{B65CD70C-1A63-4FF6-BEB6-A5F155B18F90}" type="sibTrans" cxnId="{0A09D55C-5685-4DCF-BA50-30BDD0C6556B}">
      <dgm:prSet/>
      <dgm:spPr/>
      <dgm:t>
        <a:bodyPr/>
        <a:lstStyle/>
        <a:p>
          <a:endParaRPr lang="ru-RU"/>
        </a:p>
      </dgm:t>
    </dgm:pt>
    <dgm:pt modelId="{5F9752A6-9E7C-4156-8D11-4AF900015480}">
      <dgm:prSet phldrT="[Текст]" custT="1"/>
      <dgm:spPr/>
      <dgm:t>
        <a:bodyPr/>
        <a:lstStyle/>
        <a:p>
          <a:r>
            <a:rPr lang="ru-RU" sz="1300" baseline="0" dirty="0" smtClean="0"/>
            <a:t>Заверяется печатью организации, осуществляющей образовательную деятельность</a:t>
          </a:r>
          <a:endParaRPr lang="ru-RU" sz="1300" baseline="0" dirty="0"/>
        </a:p>
      </dgm:t>
    </dgm:pt>
    <dgm:pt modelId="{96461770-EF84-44DE-BCFF-131DE643E988}" type="parTrans" cxnId="{B1BF754D-AE99-4CB2-848F-AB594E591E3D}">
      <dgm:prSet/>
      <dgm:spPr/>
      <dgm:t>
        <a:bodyPr/>
        <a:lstStyle/>
        <a:p>
          <a:endParaRPr lang="ru-RU"/>
        </a:p>
      </dgm:t>
    </dgm:pt>
    <dgm:pt modelId="{345201E4-0E32-4937-A79D-200374DC3716}" type="sibTrans" cxnId="{B1BF754D-AE99-4CB2-848F-AB594E591E3D}">
      <dgm:prSet/>
      <dgm:spPr/>
      <dgm:t>
        <a:bodyPr/>
        <a:lstStyle/>
        <a:p>
          <a:endParaRPr lang="ru-RU"/>
        </a:p>
      </dgm:t>
    </dgm:pt>
    <dgm:pt modelId="{68A26772-A28E-4620-B4FA-4B466956C4F8}">
      <dgm:prSet phldrT="[Текст]" custT="1"/>
      <dgm:spPr/>
      <dgm:t>
        <a:bodyPr/>
        <a:lstStyle/>
        <a:p>
          <a:r>
            <a:rPr lang="ru-RU" sz="1300" baseline="0" dirty="0" smtClean="0"/>
            <a:t>Документы об образовании, выдаваемые МГУ и СПбГУ</a:t>
          </a:r>
          <a:endParaRPr lang="ru-RU" sz="1300" baseline="0" dirty="0"/>
        </a:p>
      </dgm:t>
    </dgm:pt>
    <dgm:pt modelId="{D545CED7-351F-41B5-B4F8-69C54F690EEC}" type="parTrans" cxnId="{6503FE5E-C037-46EE-B021-6C9EBFF01456}">
      <dgm:prSet/>
      <dgm:spPr/>
    </dgm:pt>
    <dgm:pt modelId="{E19BA576-50A6-425B-B590-0CD10D811E21}" type="sibTrans" cxnId="{6503FE5E-C037-46EE-B021-6C9EBFF01456}">
      <dgm:prSet/>
      <dgm:spPr/>
    </dgm:pt>
    <dgm:pt modelId="{BEE6215C-08B6-416D-A011-6B107C82495C}" type="pres">
      <dgm:prSet presAssocID="{D566B957-666B-4894-AE48-8F789BD11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6E743-7B49-4329-B472-402664FD42A6}" type="pres">
      <dgm:prSet presAssocID="{FF96F52C-0346-46F3-BDD9-132ECA38FF55}" presName="parentText" presStyleLbl="node1" presStyleIdx="0" presStyleCnt="3" custScaleY="96262" custLinFactY="-3771" custLinFactNeighborX="-19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65779-644D-4DC4-A277-8B454BB74FB1}" type="pres">
      <dgm:prSet presAssocID="{FF96F52C-0346-46F3-BDD9-132ECA38FF55}" presName="childText" presStyleLbl="revTx" presStyleIdx="0" presStyleCnt="2" custScaleY="104428" custLinFactNeighborY="-79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47EA3-2CD2-4A81-A1CA-F32496A9FC7B}" type="pres">
      <dgm:prSet presAssocID="{AF232A75-479C-4EC4-87D6-550AC926099A}" presName="parentText" presStyleLbl="node1" presStyleIdx="1" presStyleCnt="3" custScaleY="52573" custLinFactNeighborX="28" custLinFactNeighborY="-132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0586B-5664-47E1-A92F-D8DD68428423}" type="pres">
      <dgm:prSet presAssocID="{AF232A75-479C-4EC4-87D6-550AC926099A}" presName="childText" presStyleLbl="revTx" presStyleIdx="1" presStyleCnt="2" custScaleY="87624" custLinFactNeighborX="28" custLinFactNeighborY="-4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1D8A2F-9C22-4444-AB59-417F19415036}" type="pres">
      <dgm:prSet presAssocID="{68A26772-A28E-4620-B4FA-4B466956C4F8}" presName="parentText" presStyleLbl="node1" presStyleIdx="2" presStyleCnt="3" custScaleY="427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4A8FCF-D2C2-4067-95FD-BC0902718354}" type="presOf" srcId="{FF96F52C-0346-46F3-BDD9-132ECA38FF55}" destId="{CDD6E743-7B49-4329-B472-402664FD42A6}" srcOrd="0" destOrd="0" presId="urn:microsoft.com/office/officeart/2005/8/layout/vList2"/>
    <dgm:cxn modelId="{0A09D55C-5685-4DCF-BA50-30BDD0C6556B}" srcId="{AF232A75-479C-4EC4-87D6-550AC926099A}" destId="{706806F0-0EFD-4920-8B39-6D2EBE359246}" srcOrd="0" destOrd="0" parTransId="{32C896B4-51AB-4FCD-865A-90F07B39DDC8}" sibTransId="{B65CD70C-1A63-4FF6-BEB6-A5F155B18F90}"/>
    <dgm:cxn modelId="{B1BF754D-AE99-4CB2-848F-AB594E591E3D}" srcId="{AF232A75-479C-4EC4-87D6-550AC926099A}" destId="{5F9752A6-9E7C-4156-8D11-4AF900015480}" srcOrd="1" destOrd="0" parTransId="{96461770-EF84-44DE-BCFF-131DE643E988}" sibTransId="{345201E4-0E32-4937-A79D-200374DC3716}"/>
    <dgm:cxn modelId="{AA552D68-0560-4B6D-830A-48687FF79B57}" srcId="{D566B957-666B-4894-AE48-8F789BD11898}" destId="{AF232A75-479C-4EC4-87D6-550AC926099A}" srcOrd="1" destOrd="0" parTransId="{93C619DA-B200-422B-8C55-C20F2F1B9EDD}" sibTransId="{C8EB1352-05DA-4C05-8F4C-EC9C0966178E}"/>
    <dgm:cxn modelId="{EDE6F41E-825F-422B-BE82-61ECBADC25D4}" srcId="{FF96F52C-0346-46F3-BDD9-132ECA38FF55}" destId="{C31E4D0A-3261-42A0-A6BD-8E91DD69F6B7}" srcOrd="1" destOrd="0" parTransId="{4FB42C71-28C8-4093-A23B-1647E5C96C94}" sibTransId="{1DF74ECF-3D56-4F61-9759-DF1AF112C44A}"/>
    <dgm:cxn modelId="{F8DAEF29-D4DF-46FA-BEFF-4E52C1E60A95}" type="presOf" srcId="{C31E4D0A-3261-42A0-A6BD-8E91DD69F6B7}" destId="{71D65779-644D-4DC4-A277-8B454BB74FB1}" srcOrd="0" destOrd="1" presId="urn:microsoft.com/office/officeart/2005/8/layout/vList2"/>
    <dgm:cxn modelId="{C28ACEFB-008D-451D-9363-04466946405F}" type="presOf" srcId="{B9D0DD74-A7BB-4857-A9C9-0A826B43BA79}" destId="{71D65779-644D-4DC4-A277-8B454BB74FB1}" srcOrd="0" destOrd="0" presId="urn:microsoft.com/office/officeart/2005/8/layout/vList2"/>
    <dgm:cxn modelId="{AB7614E8-0CB3-4A7A-84D6-4C257EC52DE3}" type="presOf" srcId="{AF232A75-479C-4EC4-87D6-550AC926099A}" destId="{85C47EA3-2CD2-4A81-A1CA-F32496A9FC7B}" srcOrd="0" destOrd="0" presId="urn:microsoft.com/office/officeart/2005/8/layout/vList2"/>
    <dgm:cxn modelId="{8CA6D694-419B-44B5-A074-2C82652F2E2C}" srcId="{D566B957-666B-4894-AE48-8F789BD11898}" destId="{FF96F52C-0346-46F3-BDD9-132ECA38FF55}" srcOrd="0" destOrd="0" parTransId="{F6F5DE77-E25A-4AF3-9E97-5835F84EBEDD}" sibTransId="{DA98AD89-B3EB-43A7-AA89-EA2E06968FB0}"/>
    <dgm:cxn modelId="{4646AB14-AFCE-4F14-BA57-677EA369761E}" srcId="{FF96F52C-0346-46F3-BDD9-132ECA38FF55}" destId="{52B62161-04FB-4EF0-878E-E5DAF8A91B6A}" srcOrd="2" destOrd="0" parTransId="{48C56329-09D7-4444-AC15-BA5FFBB6CF9E}" sibTransId="{81B069AA-CDB6-45C4-9A64-A426EC2A573F}"/>
    <dgm:cxn modelId="{D6DA5954-8419-477B-9FDB-6527DD87E659}" type="presOf" srcId="{68A26772-A28E-4620-B4FA-4B466956C4F8}" destId="{431D8A2F-9C22-4444-AB59-417F19415036}" srcOrd="0" destOrd="0" presId="urn:microsoft.com/office/officeart/2005/8/layout/vList2"/>
    <dgm:cxn modelId="{B0FCE9D4-DD25-44E0-B88F-71FEDEB61DAD}" type="presOf" srcId="{D566B957-666B-4894-AE48-8F789BD11898}" destId="{BEE6215C-08B6-416D-A011-6B107C82495C}" srcOrd="0" destOrd="0" presId="urn:microsoft.com/office/officeart/2005/8/layout/vList2"/>
    <dgm:cxn modelId="{382DEB2A-C76E-4DFF-86F4-CE98D5240C29}" type="presOf" srcId="{706806F0-0EFD-4920-8B39-6D2EBE359246}" destId="{AAE0586B-5664-47E1-A92F-D8DD68428423}" srcOrd="0" destOrd="0" presId="urn:microsoft.com/office/officeart/2005/8/layout/vList2"/>
    <dgm:cxn modelId="{EC1D4EED-75C9-4C83-87A9-3C8B705FB5D1}" type="presOf" srcId="{52B62161-04FB-4EF0-878E-E5DAF8A91B6A}" destId="{71D65779-644D-4DC4-A277-8B454BB74FB1}" srcOrd="0" destOrd="2" presId="urn:microsoft.com/office/officeart/2005/8/layout/vList2"/>
    <dgm:cxn modelId="{AC9978DA-5D0A-4838-8836-00C2BB0A0B2E}" srcId="{FF96F52C-0346-46F3-BDD9-132ECA38FF55}" destId="{B9D0DD74-A7BB-4857-A9C9-0A826B43BA79}" srcOrd="0" destOrd="0" parTransId="{B630E48B-D6D6-40CC-8D17-CA76B841D179}" sibTransId="{7AD3929A-B7AF-413D-997F-2453AE22ADB2}"/>
    <dgm:cxn modelId="{DF02BE98-EDE6-4D67-B457-B9E748586EEF}" type="presOf" srcId="{5F9752A6-9E7C-4156-8D11-4AF900015480}" destId="{AAE0586B-5664-47E1-A92F-D8DD68428423}" srcOrd="0" destOrd="1" presId="urn:microsoft.com/office/officeart/2005/8/layout/vList2"/>
    <dgm:cxn modelId="{6503FE5E-C037-46EE-B021-6C9EBFF01456}" srcId="{D566B957-666B-4894-AE48-8F789BD11898}" destId="{68A26772-A28E-4620-B4FA-4B466956C4F8}" srcOrd="2" destOrd="0" parTransId="{D545CED7-351F-41B5-B4F8-69C54F690EEC}" sibTransId="{E19BA576-50A6-425B-B590-0CD10D811E21}"/>
    <dgm:cxn modelId="{ADAEBF47-B3D5-4428-80F4-E8DDD855521A}" type="presParOf" srcId="{BEE6215C-08B6-416D-A011-6B107C82495C}" destId="{CDD6E743-7B49-4329-B472-402664FD42A6}" srcOrd="0" destOrd="0" presId="urn:microsoft.com/office/officeart/2005/8/layout/vList2"/>
    <dgm:cxn modelId="{A52F9128-0595-4BB0-B4E7-ADBEE6A6E065}" type="presParOf" srcId="{BEE6215C-08B6-416D-A011-6B107C82495C}" destId="{71D65779-644D-4DC4-A277-8B454BB74FB1}" srcOrd="1" destOrd="0" presId="urn:microsoft.com/office/officeart/2005/8/layout/vList2"/>
    <dgm:cxn modelId="{BB9FD35F-2689-41AB-8900-AD21FD096B89}" type="presParOf" srcId="{BEE6215C-08B6-416D-A011-6B107C82495C}" destId="{85C47EA3-2CD2-4A81-A1CA-F32496A9FC7B}" srcOrd="2" destOrd="0" presId="urn:microsoft.com/office/officeart/2005/8/layout/vList2"/>
    <dgm:cxn modelId="{1406EE64-FE4C-41E4-89CD-1322DAEC4A26}" type="presParOf" srcId="{BEE6215C-08B6-416D-A011-6B107C82495C}" destId="{AAE0586B-5664-47E1-A92F-D8DD68428423}" srcOrd="3" destOrd="0" presId="urn:microsoft.com/office/officeart/2005/8/layout/vList2"/>
    <dgm:cxn modelId="{FFF2E057-C2D4-4B4B-87AA-8CAC3E4FDF19}" type="presParOf" srcId="{BEE6215C-08B6-416D-A011-6B107C82495C}" destId="{431D8A2F-9C22-4444-AB59-417F194150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2B3F94C-97A1-48FA-85E5-1F222AE7D993}" type="doc">
      <dgm:prSet loTypeId="urn:microsoft.com/office/officeart/2005/8/layout/hierarchy1" loCatId="hierarchy" qsTypeId="urn:microsoft.com/office/officeart/2005/8/quickstyle/simple1#6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597B066-5990-4F75-BF96-23E71B7808C4}">
      <dgm:prSet phldrT="[Текст]"/>
      <dgm:spPr/>
      <dgm:t>
        <a:bodyPr/>
        <a:lstStyle/>
        <a:p>
          <a:r>
            <a:rPr lang="ru-RU" dirty="0" smtClean="0"/>
            <a:t>Образовательные организации</a:t>
          </a:r>
          <a:endParaRPr lang="ru-RU" dirty="0"/>
        </a:p>
      </dgm:t>
    </dgm:pt>
    <dgm:pt modelId="{31CF2CFC-3D4F-4F55-B7BC-28A661992B62}" type="parTrans" cxnId="{98516BB9-E228-40C4-AAC6-EF24902BEF77}">
      <dgm:prSet/>
      <dgm:spPr/>
      <dgm:t>
        <a:bodyPr/>
        <a:lstStyle/>
        <a:p>
          <a:endParaRPr lang="ru-RU"/>
        </a:p>
      </dgm:t>
    </dgm:pt>
    <dgm:pt modelId="{3F9DA847-E581-484F-8DC7-D32029D6D7E1}" type="sibTrans" cxnId="{98516BB9-E228-40C4-AAC6-EF24902BEF77}">
      <dgm:prSet/>
      <dgm:spPr/>
      <dgm:t>
        <a:bodyPr/>
        <a:lstStyle/>
        <a:p>
          <a:endParaRPr lang="ru-RU"/>
        </a:p>
      </dgm:t>
    </dgm:pt>
    <dgm:pt modelId="{8FF17B08-9A6D-4488-9829-E4161A6E9224}">
      <dgm:prSet phldrT="[Текст]"/>
      <dgm:spPr/>
      <dgm:t>
        <a:bodyPr/>
        <a:lstStyle/>
        <a:p>
          <a:r>
            <a:rPr lang="ru-RU" dirty="0" smtClean="0"/>
            <a:t>Организации, осуществляющие обучение </a:t>
          </a:r>
          <a:br>
            <a:rPr lang="ru-RU" dirty="0" smtClean="0"/>
          </a:br>
          <a:endParaRPr lang="ru-RU" dirty="0"/>
        </a:p>
      </dgm:t>
    </dgm:pt>
    <dgm:pt modelId="{7E2EAE24-4FC0-48A8-9249-6A679FEE0A92}" type="parTrans" cxnId="{A8B6165E-B4BC-47DD-85EE-8CC65B3D708D}">
      <dgm:prSet/>
      <dgm:spPr/>
      <dgm:t>
        <a:bodyPr/>
        <a:lstStyle/>
        <a:p>
          <a:endParaRPr lang="ru-RU"/>
        </a:p>
      </dgm:t>
    </dgm:pt>
    <dgm:pt modelId="{D1AC0F26-E736-4946-A647-2107AB3140DB}" type="sibTrans" cxnId="{A8B6165E-B4BC-47DD-85EE-8CC65B3D708D}">
      <dgm:prSet/>
      <dgm:spPr/>
      <dgm:t>
        <a:bodyPr/>
        <a:lstStyle/>
        <a:p>
          <a:endParaRPr lang="ru-RU"/>
        </a:p>
      </dgm:t>
    </dgm:pt>
    <dgm:pt modelId="{D0777F34-E8D4-4416-B769-137C44D36728}">
      <dgm:prSet phldrT="[Текст]"/>
      <dgm:spPr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r>
            <a:rPr lang="ru-RU" dirty="0" smtClean="0"/>
            <a:t>Организации, осуществляющие образовательную деятельность</a:t>
          </a:r>
          <a:endParaRPr lang="ru-RU" dirty="0"/>
        </a:p>
      </dgm:t>
    </dgm:pt>
    <dgm:pt modelId="{F0153811-CAF5-4415-B9A6-1201B9942DC0}" type="parTrans" cxnId="{E48A151D-50A1-4381-B7DA-33E6D9D4CB7F}">
      <dgm:prSet/>
      <dgm:spPr/>
      <dgm:t>
        <a:bodyPr/>
        <a:lstStyle/>
        <a:p>
          <a:endParaRPr lang="ru-RU"/>
        </a:p>
      </dgm:t>
    </dgm:pt>
    <dgm:pt modelId="{6636DD49-DB2C-48D4-B0C5-97E1150C46E7}" type="sibTrans" cxnId="{E48A151D-50A1-4381-B7DA-33E6D9D4CB7F}">
      <dgm:prSet/>
      <dgm:spPr/>
      <dgm:t>
        <a:bodyPr/>
        <a:lstStyle/>
        <a:p>
          <a:endParaRPr lang="ru-RU"/>
        </a:p>
      </dgm:t>
    </dgm:pt>
    <dgm:pt modelId="{5D5260DA-EAB3-45DE-BCA1-70212E6688AF}" type="pres">
      <dgm:prSet presAssocID="{C2B3F94C-97A1-48FA-85E5-1F222AE7D99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E03FEA-1406-4E53-9706-570BFC5C91FA}" type="pres">
      <dgm:prSet presAssocID="{D0777F34-E8D4-4416-B769-137C44D36728}" presName="hierRoot1" presStyleCnt="0"/>
      <dgm:spPr/>
      <dgm:t>
        <a:bodyPr/>
        <a:lstStyle/>
        <a:p>
          <a:endParaRPr lang="ru-RU"/>
        </a:p>
      </dgm:t>
    </dgm:pt>
    <dgm:pt modelId="{0EB7BDFF-4162-4E94-BB49-9C39006B87DF}" type="pres">
      <dgm:prSet presAssocID="{D0777F34-E8D4-4416-B769-137C44D36728}" presName="composite" presStyleCnt="0"/>
      <dgm:spPr/>
      <dgm:t>
        <a:bodyPr/>
        <a:lstStyle/>
        <a:p>
          <a:endParaRPr lang="ru-RU"/>
        </a:p>
      </dgm:t>
    </dgm:pt>
    <dgm:pt modelId="{8A587FCA-C744-407E-8DE0-4E8DBD206A16}" type="pres">
      <dgm:prSet presAssocID="{D0777F34-E8D4-4416-B769-137C44D36728}" presName="background" presStyleLbl="node0" presStyleIdx="0" presStyleCnt="1"/>
      <dgm:spPr>
        <a:scene3d>
          <a:camera prst="orthographicFront"/>
          <a:lightRig rig="threePt" dir="t"/>
        </a:scene3d>
        <a:sp3d>
          <a:bevelB w="165100" prst="coolSlant"/>
        </a:sp3d>
      </dgm:spPr>
      <dgm:t>
        <a:bodyPr/>
        <a:lstStyle/>
        <a:p>
          <a:endParaRPr lang="ru-RU"/>
        </a:p>
      </dgm:t>
    </dgm:pt>
    <dgm:pt modelId="{489224BA-DB3A-49AF-AA01-E62CB1D5D523}" type="pres">
      <dgm:prSet presAssocID="{D0777F34-E8D4-4416-B769-137C44D3672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A2245D-798F-4160-A4DA-ED2BF031F07D}" type="pres">
      <dgm:prSet presAssocID="{D0777F34-E8D4-4416-B769-137C44D36728}" presName="hierChild2" presStyleCnt="0"/>
      <dgm:spPr/>
      <dgm:t>
        <a:bodyPr/>
        <a:lstStyle/>
        <a:p>
          <a:endParaRPr lang="ru-RU"/>
        </a:p>
      </dgm:t>
    </dgm:pt>
    <dgm:pt modelId="{7C6DEE53-479B-4CE4-8BBA-0E477A7422F1}" type="pres">
      <dgm:prSet presAssocID="{31CF2CFC-3D4F-4F55-B7BC-28A661992B6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B2513CC-2E84-41D3-AA3C-187D22F8C2FD}" type="pres">
      <dgm:prSet presAssocID="{8597B066-5990-4F75-BF96-23E71B7808C4}" presName="hierRoot2" presStyleCnt="0"/>
      <dgm:spPr/>
      <dgm:t>
        <a:bodyPr/>
        <a:lstStyle/>
        <a:p>
          <a:endParaRPr lang="ru-RU"/>
        </a:p>
      </dgm:t>
    </dgm:pt>
    <dgm:pt modelId="{B0E1D090-AE54-4CD1-9C00-C273CB51B9D7}" type="pres">
      <dgm:prSet presAssocID="{8597B066-5990-4F75-BF96-23E71B7808C4}" presName="composite2" presStyleCnt="0"/>
      <dgm:spPr/>
      <dgm:t>
        <a:bodyPr/>
        <a:lstStyle/>
        <a:p>
          <a:endParaRPr lang="ru-RU"/>
        </a:p>
      </dgm:t>
    </dgm:pt>
    <dgm:pt modelId="{014FD2D3-9A05-4C42-86AC-D55952AEBD89}" type="pres">
      <dgm:prSet presAssocID="{8597B066-5990-4F75-BF96-23E71B7808C4}" presName="background2" presStyleLbl="node2" presStyleIdx="0" presStyleCnt="2"/>
      <dgm:spPr>
        <a:scene3d>
          <a:camera prst="orthographicFront"/>
          <a:lightRig rig="sunset" dir="t"/>
        </a:scene3d>
        <a:sp3d>
          <a:bevelB/>
        </a:sp3d>
      </dgm:spPr>
      <dgm:t>
        <a:bodyPr/>
        <a:lstStyle/>
        <a:p>
          <a:endParaRPr lang="ru-RU"/>
        </a:p>
      </dgm:t>
    </dgm:pt>
    <dgm:pt modelId="{9884D19C-12B6-47B0-9A1A-B70CC5FF96D7}" type="pres">
      <dgm:prSet presAssocID="{8597B066-5990-4F75-BF96-23E71B7808C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3767A0-A4E8-4E5D-8050-BDDBD90B140D}" type="pres">
      <dgm:prSet presAssocID="{8597B066-5990-4F75-BF96-23E71B7808C4}" presName="hierChild3" presStyleCnt="0"/>
      <dgm:spPr/>
      <dgm:t>
        <a:bodyPr/>
        <a:lstStyle/>
        <a:p>
          <a:endParaRPr lang="ru-RU"/>
        </a:p>
      </dgm:t>
    </dgm:pt>
    <dgm:pt modelId="{719557FD-F36B-409E-BC66-63330565D624}" type="pres">
      <dgm:prSet presAssocID="{7E2EAE24-4FC0-48A8-9249-6A679FEE0A9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B7C1F06-E6A1-416B-8552-EE1A33EB5E29}" type="pres">
      <dgm:prSet presAssocID="{8FF17B08-9A6D-4488-9829-E4161A6E9224}" presName="hierRoot2" presStyleCnt="0"/>
      <dgm:spPr/>
      <dgm:t>
        <a:bodyPr/>
        <a:lstStyle/>
        <a:p>
          <a:endParaRPr lang="ru-RU"/>
        </a:p>
      </dgm:t>
    </dgm:pt>
    <dgm:pt modelId="{D82F32A7-5CD1-4382-B7D3-08A7F7814CA2}" type="pres">
      <dgm:prSet presAssocID="{8FF17B08-9A6D-4488-9829-E4161A6E9224}" presName="composite2" presStyleCnt="0"/>
      <dgm:spPr/>
      <dgm:t>
        <a:bodyPr/>
        <a:lstStyle/>
        <a:p>
          <a:endParaRPr lang="ru-RU"/>
        </a:p>
      </dgm:t>
    </dgm:pt>
    <dgm:pt modelId="{C2C95054-E90E-454C-B0F8-D646216091BF}" type="pres">
      <dgm:prSet presAssocID="{8FF17B08-9A6D-4488-9829-E4161A6E9224}" presName="background2" presStyleLbl="node2" presStyleIdx="1" presStyleCnt="2"/>
      <dgm:spPr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endParaRPr lang="ru-RU"/>
        </a:p>
      </dgm:t>
    </dgm:pt>
    <dgm:pt modelId="{0E5B5E11-1C79-46D0-BBB7-ECC31B10B22F}" type="pres">
      <dgm:prSet presAssocID="{8FF17B08-9A6D-4488-9829-E4161A6E922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C33A57-D63A-47E5-885A-062ADCC54FAC}" type="pres">
      <dgm:prSet presAssocID="{8FF17B08-9A6D-4488-9829-E4161A6E9224}" presName="hierChild3" presStyleCnt="0"/>
      <dgm:spPr/>
      <dgm:t>
        <a:bodyPr/>
        <a:lstStyle/>
        <a:p>
          <a:endParaRPr lang="ru-RU"/>
        </a:p>
      </dgm:t>
    </dgm:pt>
  </dgm:ptLst>
  <dgm:cxnLst>
    <dgm:cxn modelId="{A8B6165E-B4BC-47DD-85EE-8CC65B3D708D}" srcId="{D0777F34-E8D4-4416-B769-137C44D36728}" destId="{8FF17B08-9A6D-4488-9829-E4161A6E9224}" srcOrd="1" destOrd="0" parTransId="{7E2EAE24-4FC0-48A8-9249-6A679FEE0A92}" sibTransId="{D1AC0F26-E736-4946-A647-2107AB3140DB}"/>
    <dgm:cxn modelId="{E6849ECC-0583-4F18-AB67-11F787F3B19C}" type="presOf" srcId="{8597B066-5990-4F75-BF96-23E71B7808C4}" destId="{9884D19C-12B6-47B0-9A1A-B70CC5FF96D7}" srcOrd="0" destOrd="0" presId="urn:microsoft.com/office/officeart/2005/8/layout/hierarchy1"/>
    <dgm:cxn modelId="{2788980F-8932-4352-A890-999B05410BF5}" type="presOf" srcId="{C2B3F94C-97A1-48FA-85E5-1F222AE7D993}" destId="{5D5260DA-EAB3-45DE-BCA1-70212E6688AF}" srcOrd="0" destOrd="0" presId="urn:microsoft.com/office/officeart/2005/8/layout/hierarchy1"/>
    <dgm:cxn modelId="{E48A151D-50A1-4381-B7DA-33E6D9D4CB7F}" srcId="{C2B3F94C-97A1-48FA-85E5-1F222AE7D993}" destId="{D0777F34-E8D4-4416-B769-137C44D36728}" srcOrd="0" destOrd="0" parTransId="{F0153811-CAF5-4415-B9A6-1201B9942DC0}" sibTransId="{6636DD49-DB2C-48D4-B0C5-97E1150C46E7}"/>
    <dgm:cxn modelId="{98516BB9-E228-40C4-AAC6-EF24902BEF77}" srcId="{D0777F34-E8D4-4416-B769-137C44D36728}" destId="{8597B066-5990-4F75-BF96-23E71B7808C4}" srcOrd="0" destOrd="0" parTransId="{31CF2CFC-3D4F-4F55-B7BC-28A661992B62}" sibTransId="{3F9DA847-E581-484F-8DC7-D32029D6D7E1}"/>
    <dgm:cxn modelId="{60243A7F-9241-4D8D-A8AD-6E4B8F81B818}" type="presOf" srcId="{D0777F34-E8D4-4416-B769-137C44D36728}" destId="{489224BA-DB3A-49AF-AA01-E62CB1D5D523}" srcOrd="0" destOrd="0" presId="urn:microsoft.com/office/officeart/2005/8/layout/hierarchy1"/>
    <dgm:cxn modelId="{9FF51B3D-33BE-4306-A249-323402A8F372}" type="presOf" srcId="{8FF17B08-9A6D-4488-9829-E4161A6E9224}" destId="{0E5B5E11-1C79-46D0-BBB7-ECC31B10B22F}" srcOrd="0" destOrd="0" presId="urn:microsoft.com/office/officeart/2005/8/layout/hierarchy1"/>
    <dgm:cxn modelId="{7EDFA9DD-85AB-430D-AA66-A1C0EDA1166A}" type="presOf" srcId="{31CF2CFC-3D4F-4F55-B7BC-28A661992B62}" destId="{7C6DEE53-479B-4CE4-8BBA-0E477A7422F1}" srcOrd="0" destOrd="0" presId="urn:microsoft.com/office/officeart/2005/8/layout/hierarchy1"/>
    <dgm:cxn modelId="{362206DD-5295-4667-8D7A-2B0950658ACF}" type="presOf" srcId="{7E2EAE24-4FC0-48A8-9249-6A679FEE0A92}" destId="{719557FD-F36B-409E-BC66-63330565D624}" srcOrd="0" destOrd="0" presId="urn:microsoft.com/office/officeart/2005/8/layout/hierarchy1"/>
    <dgm:cxn modelId="{777FB15A-5DCC-4022-8106-BFC8799C160F}" type="presParOf" srcId="{5D5260DA-EAB3-45DE-BCA1-70212E6688AF}" destId="{20E03FEA-1406-4E53-9706-570BFC5C91FA}" srcOrd="0" destOrd="0" presId="urn:microsoft.com/office/officeart/2005/8/layout/hierarchy1"/>
    <dgm:cxn modelId="{358E298D-D3AB-4A26-83FC-DF21D7A44BD9}" type="presParOf" srcId="{20E03FEA-1406-4E53-9706-570BFC5C91FA}" destId="{0EB7BDFF-4162-4E94-BB49-9C39006B87DF}" srcOrd="0" destOrd="0" presId="urn:microsoft.com/office/officeart/2005/8/layout/hierarchy1"/>
    <dgm:cxn modelId="{01108EDA-31DE-4BE8-BFB3-214705903372}" type="presParOf" srcId="{0EB7BDFF-4162-4E94-BB49-9C39006B87DF}" destId="{8A587FCA-C744-407E-8DE0-4E8DBD206A16}" srcOrd="0" destOrd="0" presId="urn:microsoft.com/office/officeart/2005/8/layout/hierarchy1"/>
    <dgm:cxn modelId="{F168D2B2-4045-4B29-B3E3-C926B9CECFEF}" type="presParOf" srcId="{0EB7BDFF-4162-4E94-BB49-9C39006B87DF}" destId="{489224BA-DB3A-49AF-AA01-E62CB1D5D523}" srcOrd="1" destOrd="0" presId="urn:microsoft.com/office/officeart/2005/8/layout/hierarchy1"/>
    <dgm:cxn modelId="{361CDB7D-023F-441F-BED5-06C414FD08EC}" type="presParOf" srcId="{20E03FEA-1406-4E53-9706-570BFC5C91FA}" destId="{44A2245D-798F-4160-A4DA-ED2BF031F07D}" srcOrd="1" destOrd="0" presId="urn:microsoft.com/office/officeart/2005/8/layout/hierarchy1"/>
    <dgm:cxn modelId="{5AC7027A-C769-4160-A8EC-4D42D9251F2B}" type="presParOf" srcId="{44A2245D-798F-4160-A4DA-ED2BF031F07D}" destId="{7C6DEE53-479B-4CE4-8BBA-0E477A7422F1}" srcOrd="0" destOrd="0" presId="urn:microsoft.com/office/officeart/2005/8/layout/hierarchy1"/>
    <dgm:cxn modelId="{092DF327-C28A-4938-90FD-7CD057B1CCBF}" type="presParOf" srcId="{44A2245D-798F-4160-A4DA-ED2BF031F07D}" destId="{AB2513CC-2E84-41D3-AA3C-187D22F8C2FD}" srcOrd="1" destOrd="0" presId="urn:microsoft.com/office/officeart/2005/8/layout/hierarchy1"/>
    <dgm:cxn modelId="{7069DEA4-0A9D-4D02-9F04-BD5978214D91}" type="presParOf" srcId="{AB2513CC-2E84-41D3-AA3C-187D22F8C2FD}" destId="{B0E1D090-AE54-4CD1-9C00-C273CB51B9D7}" srcOrd="0" destOrd="0" presId="urn:microsoft.com/office/officeart/2005/8/layout/hierarchy1"/>
    <dgm:cxn modelId="{C7AA3098-92A4-47D3-B14E-AB1612D777D8}" type="presParOf" srcId="{B0E1D090-AE54-4CD1-9C00-C273CB51B9D7}" destId="{014FD2D3-9A05-4C42-86AC-D55952AEBD89}" srcOrd="0" destOrd="0" presId="urn:microsoft.com/office/officeart/2005/8/layout/hierarchy1"/>
    <dgm:cxn modelId="{C2FE3D37-C9AC-43B5-9F26-4F0FB398C449}" type="presParOf" srcId="{B0E1D090-AE54-4CD1-9C00-C273CB51B9D7}" destId="{9884D19C-12B6-47B0-9A1A-B70CC5FF96D7}" srcOrd="1" destOrd="0" presId="urn:microsoft.com/office/officeart/2005/8/layout/hierarchy1"/>
    <dgm:cxn modelId="{96632373-9381-4772-B36B-A84E8B5DA176}" type="presParOf" srcId="{AB2513CC-2E84-41D3-AA3C-187D22F8C2FD}" destId="{203767A0-A4E8-4E5D-8050-BDDBD90B140D}" srcOrd="1" destOrd="0" presId="urn:microsoft.com/office/officeart/2005/8/layout/hierarchy1"/>
    <dgm:cxn modelId="{454F7274-CBAA-4632-89F2-A951D219D034}" type="presParOf" srcId="{44A2245D-798F-4160-A4DA-ED2BF031F07D}" destId="{719557FD-F36B-409E-BC66-63330565D624}" srcOrd="2" destOrd="0" presId="urn:microsoft.com/office/officeart/2005/8/layout/hierarchy1"/>
    <dgm:cxn modelId="{D6751C70-AB12-4C4A-950F-C993C908A94C}" type="presParOf" srcId="{44A2245D-798F-4160-A4DA-ED2BF031F07D}" destId="{8B7C1F06-E6A1-416B-8552-EE1A33EB5E29}" srcOrd="3" destOrd="0" presId="urn:microsoft.com/office/officeart/2005/8/layout/hierarchy1"/>
    <dgm:cxn modelId="{BC40A6FD-7F0D-4B46-B8E3-68B729B70ADB}" type="presParOf" srcId="{8B7C1F06-E6A1-416B-8552-EE1A33EB5E29}" destId="{D82F32A7-5CD1-4382-B7D3-08A7F7814CA2}" srcOrd="0" destOrd="0" presId="urn:microsoft.com/office/officeart/2005/8/layout/hierarchy1"/>
    <dgm:cxn modelId="{7C67BE17-1579-4AFE-AB1F-1EEC2419B2A1}" type="presParOf" srcId="{D82F32A7-5CD1-4382-B7D3-08A7F7814CA2}" destId="{C2C95054-E90E-454C-B0F8-D646216091BF}" srcOrd="0" destOrd="0" presId="urn:microsoft.com/office/officeart/2005/8/layout/hierarchy1"/>
    <dgm:cxn modelId="{9C260C6C-1FD1-4E7E-9E6F-9D35D4CF85C5}" type="presParOf" srcId="{D82F32A7-5CD1-4382-B7D3-08A7F7814CA2}" destId="{0E5B5E11-1C79-46D0-BBB7-ECC31B10B22F}" srcOrd="1" destOrd="0" presId="urn:microsoft.com/office/officeart/2005/8/layout/hierarchy1"/>
    <dgm:cxn modelId="{088C847A-D6A1-404E-8BBB-465B6EFC329F}" type="presParOf" srcId="{8B7C1F06-E6A1-416B-8552-EE1A33EB5E29}" destId="{44C33A57-D63A-47E5-885A-062ADCC54F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2B3F94C-97A1-48FA-85E5-1F222AE7D993}" type="doc">
      <dgm:prSet loTypeId="urn:microsoft.com/office/officeart/2005/8/layout/hList1" loCatId="list" qsTypeId="urn:microsoft.com/office/officeart/2005/8/quickstyle/simple1#7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597B066-5990-4F75-BF96-23E71B7808C4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Образовательные организации (образование – основной вид деятельности)</a:t>
          </a:r>
          <a:endParaRPr lang="ru-RU" dirty="0"/>
        </a:p>
      </dgm:t>
    </dgm:pt>
    <dgm:pt modelId="{31CF2CFC-3D4F-4F55-B7BC-28A661992B62}" type="parTrans" cxnId="{98516BB9-E228-40C4-AAC6-EF24902BEF77}">
      <dgm:prSet/>
      <dgm:spPr/>
      <dgm:t>
        <a:bodyPr/>
        <a:lstStyle/>
        <a:p>
          <a:endParaRPr lang="ru-RU"/>
        </a:p>
      </dgm:t>
    </dgm:pt>
    <dgm:pt modelId="{3F9DA847-E581-484F-8DC7-D32029D6D7E1}" type="sibTrans" cxnId="{98516BB9-E228-40C4-AAC6-EF24902BEF77}">
      <dgm:prSet/>
      <dgm:spPr/>
      <dgm:t>
        <a:bodyPr/>
        <a:lstStyle/>
        <a:p>
          <a:endParaRPr lang="ru-RU"/>
        </a:p>
      </dgm:t>
    </dgm:pt>
    <dgm:pt modelId="{315C4905-48C0-4C27-91DA-7C3DE28482B0}">
      <dgm:prSet phldrT="[Текст]"/>
      <dgm:spPr>
        <a:solidFill>
          <a:srgbClr val="92D050">
            <a:alpha val="36000"/>
          </a:srgbClr>
        </a:solidFill>
      </dgm:spPr>
      <dgm:t>
        <a:bodyPr/>
        <a:lstStyle/>
        <a:p>
          <a:r>
            <a:rPr lang="ru-RU" dirty="0" smtClean="0"/>
            <a:t>Общеобразовательные организации</a:t>
          </a:r>
          <a:endParaRPr lang="ru-RU" dirty="0"/>
        </a:p>
      </dgm:t>
    </dgm:pt>
    <dgm:pt modelId="{A54F3C08-6297-48FD-B46B-DC8920D4101C}" type="parTrans" cxnId="{05B581D2-7A8E-4F3B-A45A-643ED1BBEDB9}">
      <dgm:prSet/>
      <dgm:spPr/>
      <dgm:t>
        <a:bodyPr/>
        <a:lstStyle/>
        <a:p>
          <a:endParaRPr lang="ru-RU"/>
        </a:p>
      </dgm:t>
    </dgm:pt>
    <dgm:pt modelId="{4EC1CDD4-B205-4DBA-B250-19890339F082}" type="sibTrans" cxnId="{05B581D2-7A8E-4F3B-A45A-643ED1BBEDB9}">
      <dgm:prSet/>
      <dgm:spPr/>
      <dgm:t>
        <a:bodyPr/>
        <a:lstStyle/>
        <a:p>
          <a:endParaRPr lang="ru-RU"/>
        </a:p>
      </dgm:t>
    </dgm:pt>
    <dgm:pt modelId="{EFA4FD3D-5A1C-4378-B595-F19A1A71037F}">
      <dgm:prSet phldrT="[Текст]"/>
      <dgm:spPr>
        <a:solidFill>
          <a:srgbClr val="92D050">
            <a:alpha val="36000"/>
          </a:srgbClr>
        </a:solidFill>
      </dgm:spPr>
      <dgm:t>
        <a:bodyPr/>
        <a:lstStyle/>
        <a:p>
          <a:r>
            <a:rPr lang="ru-RU" dirty="0" smtClean="0"/>
            <a:t>Профессиональные образовательные организации</a:t>
          </a:r>
          <a:endParaRPr lang="ru-RU" dirty="0"/>
        </a:p>
      </dgm:t>
    </dgm:pt>
    <dgm:pt modelId="{B8DD99A0-918A-4A20-B8F5-256DD0C3CF60}" type="parTrans" cxnId="{F0402816-18C4-4EFF-94A3-CE9632273526}">
      <dgm:prSet/>
      <dgm:spPr/>
      <dgm:t>
        <a:bodyPr/>
        <a:lstStyle/>
        <a:p>
          <a:endParaRPr lang="ru-RU"/>
        </a:p>
      </dgm:t>
    </dgm:pt>
    <dgm:pt modelId="{72A3895A-C993-43B2-B5B1-3696CA7F5D91}" type="sibTrans" cxnId="{F0402816-18C4-4EFF-94A3-CE9632273526}">
      <dgm:prSet/>
      <dgm:spPr/>
      <dgm:t>
        <a:bodyPr/>
        <a:lstStyle/>
        <a:p>
          <a:endParaRPr lang="ru-RU"/>
        </a:p>
      </dgm:t>
    </dgm:pt>
    <dgm:pt modelId="{8FF17B08-9A6D-4488-9829-E4161A6E9224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 smtClean="0"/>
            <a:t>Организации, осуществляющие обучение </a:t>
          </a:r>
          <a:br>
            <a:rPr lang="ru-RU" dirty="0" smtClean="0"/>
          </a:br>
          <a:r>
            <a:rPr lang="ru-RU" dirty="0" smtClean="0"/>
            <a:t>(образование – дополнительный вид деятельности)</a:t>
          </a:r>
          <a:endParaRPr lang="ru-RU" dirty="0"/>
        </a:p>
      </dgm:t>
    </dgm:pt>
    <dgm:pt modelId="{7E2EAE24-4FC0-48A8-9249-6A679FEE0A92}" type="parTrans" cxnId="{A8B6165E-B4BC-47DD-85EE-8CC65B3D708D}">
      <dgm:prSet/>
      <dgm:spPr/>
      <dgm:t>
        <a:bodyPr/>
        <a:lstStyle/>
        <a:p>
          <a:endParaRPr lang="ru-RU"/>
        </a:p>
      </dgm:t>
    </dgm:pt>
    <dgm:pt modelId="{D1AC0F26-E736-4946-A647-2107AB3140DB}" type="sibTrans" cxnId="{A8B6165E-B4BC-47DD-85EE-8CC65B3D708D}">
      <dgm:prSet/>
      <dgm:spPr/>
      <dgm:t>
        <a:bodyPr/>
        <a:lstStyle/>
        <a:p>
          <a:endParaRPr lang="ru-RU"/>
        </a:p>
      </dgm:t>
    </dgm:pt>
    <dgm:pt modelId="{0634FDA4-93BE-4A3B-97BA-EA3BDA9B3DB6}">
      <dgm:prSet phldrT="[Текст]"/>
      <dgm:spPr>
        <a:solidFill>
          <a:schemeClr val="accent6">
            <a:lumMod val="75000"/>
            <a:alpha val="35000"/>
          </a:schemeClr>
        </a:solidFill>
      </dgm:spPr>
      <dgm:t>
        <a:bodyPr/>
        <a:lstStyle/>
        <a:p>
          <a:r>
            <a:rPr lang="ru-RU" dirty="0" smtClean="0"/>
            <a:t>Научные организации,</a:t>
          </a:r>
          <a:endParaRPr lang="ru-RU" dirty="0"/>
        </a:p>
      </dgm:t>
    </dgm:pt>
    <dgm:pt modelId="{EE430CF1-0500-4DAC-8C25-9D6C885093F1}" type="parTrans" cxnId="{86BC93A5-A212-4B7B-92B4-1D6A3CF8AA48}">
      <dgm:prSet/>
      <dgm:spPr/>
      <dgm:t>
        <a:bodyPr/>
        <a:lstStyle/>
        <a:p>
          <a:endParaRPr lang="ru-RU"/>
        </a:p>
      </dgm:t>
    </dgm:pt>
    <dgm:pt modelId="{396BB925-6CD4-4A11-A861-9326F38BEC47}" type="sibTrans" cxnId="{86BC93A5-A212-4B7B-92B4-1D6A3CF8AA48}">
      <dgm:prSet/>
      <dgm:spPr/>
      <dgm:t>
        <a:bodyPr/>
        <a:lstStyle/>
        <a:p>
          <a:endParaRPr lang="ru-RU"/>
        </a:p>
      </dgm:t>
    </dgm:pt>
    <dgm:pt modelId="{AF86CDF5-5B31-4DAE-A131-2819F42C4CEC}">
      <dgm:prSet phldrT="[Текст]"/>
      <dgm:spPr>
        <a:solidFill>
          <a:srgbClr val="92D050">
            <a:alpha val="36000"/>
          </a:srgbClr>
        </a:solidFill>
      </dgm:spPr>
      <dgm:t>
        <a:bodyPr/>
        <a:lstStyle/>
        <a:p>
          <a:r>
            <a:rPr lang="ru-RU" dirty="0" smtClean="0"/>
            <a:t>Образовательные организации высшего образования</a:t>
          </a:r>
          <a:endParaRPr lang="ru-RU" dirty="0"/>
        </a:p>
      </dgm:t>
    </dgm:pt>
    <dgm:pt modelId="{997CF034-DF79-47C2-A4E5-75C947D38BB6}" type="parTrans" cxnId="{8D9FB12A-3090-4493-AFE1-BCE09D283271}">
      <dgm:prSet/>
      <dgm:spPr/>
      <dgm:t>
        <a:bodyPr/>
        <a:lstStyle/>
        <a:p>
          <a:endParaRPr lang="ru-RU"/>
        </a:p>
      </dgm:t>
    </dgm:pt>
    <dgm:pt modelId="{9C99E81E-B5DF-41DC-A0E5-CE300CA04131}" type="sibTrans" cxnId="{8D9FB12A-3090-4493-AFE1-BCE09D283271}">
      <dgm:prSet/>
      <dgm:spPr/>
      <dgm:t>
        <a:bodyPr/>
        <a:lstStyle/>
        <a:p>
          <a:endParaRPr lang="ru-RU"/>
        </a:p>
      </dgm:t>
    </dgm:pt>
    <dgm:pt modelId="{D7178EBF-1812-4D87-A6B5-BDDAE3FE101D}">
      <dgm:prSet phldrT="[Текст]"/>
      <dgm:spPr>
        <a:solidFill>
          <a:srgbClr val="92D050">
            <a:alpha val="36000"/>
          </a:srgbClr>
        </a:solidFill>
      </dgm:spPr>
      <dgm:t>
        <a:bodyPr/>
        <a:lstStyle/>
        <a:p>
          <a:r>
            <a:rPr lang="ru-RU" dirty="0" smtClean="0"/>
            <a:t>Организации дополнительного образования</a:t>
          </a:r>
          <a:endParaRPr lang="ru-RU" dirty="0"/>
        </a:p>
      </dgm:t>
    </dgm:pt>
    <dgm:pt modelId="{2DB10217-3AA5-45BA-BEED-3A078328C912}" type="parTrans" cxnId="{8DF85A20-BD0F-43C8-9099-6243137730FD}">
      <dgm:prSet/>
      <dgm:spPr/>
      <dgm:t>
        <a:bodyPr/>
        <a:lstStyle/>
        <a:p>
          <a:endParaRPr lang="ru-RU"/>
        </a:p>
      </dgm:t>
    </dgm:pt>
    <dgm:pt modelId="{BED1A3EB-A685-460D-8923-3FD0140D3ABB}" type="sibTrans" cxnId="{8DF85A20-BD0F-43C8-9099-6243137730FD}">
      <dgm:prSet/>
      <dgm:spPr/>
      <dgm:t>
        <a:bodyPr/>
        <a:lstStyle/>
        <a:p>
          <a:endParaRPr lang="ru-RU"/>
        </a:p>
      </dgm:t>
    </dgm:pt>
    <dgm:pt modelId="{7D78AECA-F39B-49F3-B25B-2D6A42A631F6}">
      <dgm:prSet phldrT="[Текст]"/>
      <dgm:spPr>
        <a:solidFill>
          <a:srgbClr val="92D050">
            <a:alpha val="36000"/>
          </a:srgbClr>
        </a:solidFill>
      </dgm:spPr>
      <dgm:t>
        <a:bodyPr/>
        <a:lstStyle/>
        <a:p>
          <a:r>
            <a:rPr lang="ru-RU" dirty="0" smtClean="0"/>
            <a:t>Организации дополнительного профессионального образования</a:t>
          </a:r>
          <a:endParaRPr lang="ru-RU" dirty="0"/>
        </a:p>
      </dgm:t>
    </dgm:pt>
    <dgm:pt modelId="{DA02C4AA-ABB4-4283-B966-D84D473B5CBB}" type="parTrans" cxnId="{7C350AED-1E74-48B9-8579-A3B2B906061E}">
      <dgm:prSet/>
      <dgm:spPr/>
      <dgm:t>
        <a:bodyPr/>
        <a:lstStyle/>
        <a:p>
          <a:endParaRPr lang="ru-RU"/>
        </a:p>
      </dgm:t>
    </dgm:pt>
    <dgm:pt modelId="{5AAF9219-3E58-41D7-BCC9-5A0516E3737B}" type="sibTrans" cxnId="{7C350AED-1E74-48B9-8579-A3B2B906061E}">
      <dgm:prSet/>
      <dgm:spPr/>
      <dgm:t>
        <a:bodyPr/>
        <a:lstStyle/>
        <a:p>
          <a:endParaRPr lang="ru-RU"/>
        </a:p>
      </dgm:t>
    </dgm:pt>
    <dgm:pt modelId="{AE92165D-7538-48A0-9061-C9F827456F6D}">
      <dgm:prSet phldrT="[Текст]"/>
      <dgm:spPr>
        <a:solidFill>
          <a:schemeClr val="accent6">
            <a:lumMod val="75000"/>
            <a:alpha val="35000"/>
          </a:schemeClr>
        </a:solidFill>
      </dgm:spPr>
      <dgm:t>
        <a:bodyPr/>
        <a:lstStyle/>
        <a:p>
          <a:r>
            <a:rPr lang="ru-RU" dirty="0" smtClean="0"/>
            <a:t>Организации для детей-сирот и детей, оставшихся без попечения родителей</a:t>
          </a:r>
          <a:endParaRPr lang="ru-RU" dirty="0"/>
        </a:p>
      </dgm:t>
    </dgm:pt>
    <dgm:pt modelId="{86B21353-6C1A-49A7-8526-94E06F802057}" type="parTrans" cxnId="{E7C7883D-EE6F-4593-9421-8BA03FEBD924}">
      <dgm:prSet/>
      <dgm:spPr/>
      <dgm:t>
        <a:bodyPr/>
        <a:lstStyle/>
        <a:p>
          <a:endParaRPr lang="ru-RU"/>
        </a:p>
      </dgm:t>
    </dgm:pt>
    <dgm:pt modelId="{FC775412-682D-4EA9-9517-733D173F8D0A}" type="sibTrans" cxnId="{E7C7883D-EE6F-4593-9421-8BA03FEBD924}">
      <dgm:prSet/>
      <dgm:spPr/>
      <dgm:t>
        <a:bodyPr/>
        <a:lstStyle/>
        <a:p>
          <a:endParaRPr lang="ru-RU"/>
        </a:p>
      </dgm:t>
    </dgm:pt>
    <dgm:pt modelId="{BE9026E8-9681-4491-B53C-0B0D48D879D5}">
      <dgm:prSet phldrT="[Текст]"/>
      <dgm:spPr>
        <a:solidFill>
          <a:schemeClr val="accent6">
            <a:lumMod val="75000"/>
            <a:alpha val="35000"/>
          </a:schemeClr>
        </a:solidFill>
      </dgm:spPr>
      <dgm:t>
        <a:bodyPr/>
        <a:lstStyle/>
        <a:p>
          <a:r>
            <a:rPr lang="ru-RU" dirty="0" smtClean="0"/>
            <a:t>Организации, осуществляющие лечение и (или) оздоровление детей</a:t>
          </a:r>
          <a:endParaRPr lang="ru-RU" dirty="0"/>
        </a:p>
      </dgm:t>
    </dgm:pt>
    <dgm:pt modelId="{ABD6F66F-2194-4A39-807A-D6D1CEE01215}" type="parTrans" cxnId="{51C4A730-A374-447C-AD8E-80EE64A2D4AA}">
      <dgm:prSet/>
      <dgm:spPr/>
      <dgm:t>
        <a:bodyPr/>
        <a:lstStyle/>
        <a:p>
          <a:endParaRPr lang="ru-RU"/>
        </a:p>
      </dgm:t>
    </dgm:pt>
    <dgm:pt modelId="{764D8DF9-A8A3-4E90-806E-7C0FC3807BE4}" type="sibTrans" cxnId="{51C4A730-A374-447C-AD8E-80EE64A2D4AA}">
      <dgm:prSet/>
      <dgm:spPr/>
      <dgm:t>
        <a:bodyPr/>
        <a:lstStyle/>
        <a:p>
          <a:endParaRPr lang="ru-RU"/>
        </a:p>
      </dgm:t>
    </dgm:pt>
    <dgm:pt modelId="{D7858037-1BFB-459B-A688-0D6B71763639}">
      <dgm:prSet phldrT="[Текст]"/>
      <dgm:spPr>
        <a:solidFill>
          <a:schemeClr val="accent6">
            <a:lumMod val="75000"/>
            <a:alpha val="35000"/>
          </a:schemeClr>
        </a:solidFill>
      </dgm:spPr>
      <dgm:t>
        <a:bodyPr/>
        <a:lstStyle/>
        <a:p>
          <a:r>
            <a:rPr lang="ru-RU" dirty="0" smtClean="0"/>
            <a:t> Иные юридические лица независимо от их организационно-правовой формы</a:t>
          </a:r>
          <a:endParaRPr lang="ru-RU" dirty="0"/>
        </a:p>
      </dgm:t>
    </dgm:pt>
    <dgm:pt modelId="{F24091B3-E7F0-4DD7-86D7-D3E9EB15E870}" type="parTrans" cxnId="{3B38B018-AC59-46B7-8346-48A1B878E873}">
      <dgm:prSet/>
      <dgm:spPr/>
      <dgm:t>
        <a:bodyPr/>
        <a:lstStyle/>
        <a:p>
          <a:endParaRPr lang="ru-RU"/>
        </a:p>
      </dgm:t>
    </dgm:pt>
    <dgm:pt modelId="{88639A0A-B4AC-40F1-A50F-EE668B0AFFC8}" type="sibTrans" cxnId="{3B38B018-AC59-46B7-8346-48A1B878E873}">
      <dgm:prSet/>
      <dgm:spPr/>
      <dgm:t>
        <a:bodyPr/>
        <a:lstStyle/>
        <a:p>
          <a:endParaRPr lang="ru-RU"/>
        </a:p>
      </dgm:t>
    </dgm:pt>
    <dgm:pt modelId="{D176D89E-E13E-4F0F-985D-CCD956176E8B}">
      <dgm:prSet phldrT="[Текст]"/>
      <dgm:spPr>
        <a:solidFill>
          <a:srgbClr val="92D050">
            <a:alpha val="36000"/>
          </a:srgbClr>
        </a:solidFill>
      </dgm:spPr>
      <dgm:t>
        <a:bodyPr/>
        <a:lstStyle/>
        <a:p>
          <a:r>
            <a:rPr lang="ru-RU" dirty="0" smtClean="0"/>
            <a:t> Дошкольные образовательные организации</a:t>
          </a:r>
          <a:endParaRPr lang="ru-RU" dirty="0"/>
        </a:p>
      </dgm:t>
    </dgm:pt>
    <dgm:pt modelId="{C0685CAB-4311-4AEE-A305-B07C31C59DD0}" type="parTrans" cxnId="{D28C4135-4FFA-4CBB-A735-3F8B5E962FE1}">
      <dgm:prSet/>
      <dgm:spPr/>
      <dgm:t>
        <a:bodyPr/>
        <a:lstStyle/>
        <a:p>
          <a:endParaRPr lang="ru-RU"/>
        </a:p>
      </dgm:t>
    </dgm:pt>
    <dgm:pt modelId="{D69223CB-3992-49C7-B167-71941914D38D}" type="sibTrans" cxnId="{D28C4135-4FFA-4CBB-A735-3F8B5E962FE1}">
      <dgm:prSet/>
      <dgm:spPr/>
      <dgm:t>
        <a:bodyPr/>
        <a:lstStyle/>
        <a:p>
          <a:endParaRPr lang="ru-RU"/>
        </a:p>
      </dgm:t>
    </dgm:pt>
    <dgm:pt modelId="{F25CEC6A-DC65-4F00-93E3-91B238CB978E}" type="pres">
      <dgm:prSet presAssocID="{C2B3F94C-97A1-48FA-85E5-1F222AE7D9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B8E2E6-44F7-48CC-91E5-BBE017D75F33}" type="pres">
      <dgm:prSet presAssocID="{8597B066-5990-4F75-BF96-23E71B7808C4}" presName="composite" presStyleCnt="0"/>
      <dgm:spPr/>
    </dgm:pt>
    <dgm:pt modelId="{A22AA820-8EDA-4AD9-B61E-18604812A3E1}" type="pres">
      <dgm:prSet presAssocID="{8597B066-5990-4F75-BF96-23E71B7808C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AC7BE-20CF-4AA6-BFC7-3686F4E0CEB1}" type="pres">
      <dgm:prSet presAssocID="{8597B066-5990-4F75-BF96-23E71B7808C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E2189E-0811-402C-B991-26068AE08C32}" type="pres">
      <dgm:prSet presAssocID="{3F9DA847-E581-484F-8DC7-D32029D6D7E1}" presName="space" presStyleCnt="0"/>
      <dgm:spPr/>
    </dgm:pt>
    <dgm:pt modelId="{8DE93B7C-69BD-4AD8-8B19-DEC09F5EEAF9}" type="pres">
      <dgm:prSet presAssocID="{8FF17B08-9A6D-4488-9829-E4161A6E9224}" presName="composite" presStyleCnt="0"/>
      <dgm:spPr/>
    </dgm:pt>
    <dgm:pt modelId="{1556D6F0-02B5-4197-9EB7-FF635B5BCFF5}" type="pres">
      <dgm:prSet presAssocID="{8FF17B08-9A6D-4488-9829-E4161A6E922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70C36-CB14-4E95-A8D6-9DD1434732FB}" type="pres">
      <dgm:prSet presAssocID="{8FF17B08-9A6D-4488-9829-E4161A6E922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B581D2-7A8E-4F3B-A45A-643ED1BBEDB9}" srcId="{8597B066-5990-4F75-BF96-23E71B7808C4}" destId="{315C4905-48C0-4C27-91DA-7C3DE28482B0}" srcOrd="1" destOrd="0" parTransId="{A54F3C08-6297-48FD-B46B-DC8920D4101C}" sibTransId="{4EC1CDD4-B205-4DBA-B250-19890339F082}"/>
    <dgm:cxn modelId="{8D9FB12A-3090-4493-AFE1-BCE09D283271}" srcId="{8597B066-5990-4F75-BF96-23E71B7808C4}" destId="{AF86CDF5-5B31-4DAE-A131-2819F42C4CEC}" srcOrd="3" destOrd="0" parTransId="{997CF034-DF79-47C2-A4E5-75C947D38BB6}" sibTransId="{9C99E81E-B5DF-41DC-A0E5-CE300CA04131}"/>
    <dgm:cxn modelId="{F0402816-18C4-4EFF-94A3-CE9632273526}" srcId="{8597B066-5990-4F75-BF96-23E71B7808C4}" destId="{EFA4FD3D-5A1C-4378-B595-F19A1A71037F}" srcOrd="2" destOrd="0" parTransId="{B8DD99A0-918A-4A20-B8F5-256DD0C3CF60}" sibTransId="{72A3895A-C993-43B2-B5B1-3696CA7F5D91}"/>
    <dgm:cxn modelId="{3B38B018-AC59-46B7-8346-48A1B878E873}" srcId="{8FF17B08-9A6D-4488-9829-E4161A6E9224}" destId="{D7858037-1BFB-459B-A688-0D6B71763639}" srcOrd="3" destOrd="0" parTransId="{F24091B3-E7F0-4DD7-86D7-D3E9EB15E870}" sibTransId="{88639A0A-B4AC-40F1-A50F-EE668B0AFFC8}"/>
    <dgm:cxn modelId="{A8B6165E-B4BC-47DD-85EE-8CC65B3D708D}" srcId="{C2B3F94C-97A1-48FA-85E5-1F222AE7D993}" destId="{8FF17B08-9A6D-4488-9829-E4161A6E9224}" srcOrd="1" destOrd="0" parTransId="{7E2EAE24-4FC0-48A8-9249-6A679FEE0A92}" sibTransId="{D1AC0F26-E736-4946-A647-2107AB3140DB}"/>
    <dgm:cxn modelId="{E7C7883D-EE6F-4593-9421-8BA03FEBD924}" srcId="{8FF17B08-9A6D-4488-9829-E4161A6E9224}" destId="{AE92165D-7538-48A0-9061-C9F827456F6D}" srcOrd="1" destOrd="0" parTransId="{86B21353-6C1A-49A7-8526-94E06F802057}" sibTransId="{FC775412-682D-4EA9-9517-733D173F8D0A}"/>
    <dgm:cxn modelId="{80389EFA-646A-480E-B5B8-B6CF3938835F}" type="presOf" srcId="{8597B066-5990-4F75-BF96-23E71B7808C4}" destId="{A22AA820-8EDA-4AD9-B61E-18604812A3E1}" srcOrd="0" destOrd="0" presId="urn:microsoft.com/office/officeart/2005/8/layout/hList1"/>
    <dgm:cxn modelId="{FC2E3B12-2DED-4838-A707-C2A38011E02E}" type="presOf" srcId="{AF86CDF5-5B31-4DAE-A131-2819F42C4CEC}" destId="{B12AC7BE-20CF-4AA6-BFC7-3686F4E0CEB1}" srcOrd="0" destOrd="3" presId="urn:microsoft.com/office/officeart/2005/8/layout/hList1"/>
    <dgm:cxn modelId="{34D4FEA7-7124-4095-8691-1CD56438C587}" type="presOf" srcId="{AE92165D-7538-48A0-9061-C9F827456F6D}" destId="{9B070C36-CB14-4E95-A8D6-9DD1434732FB}" srcOrd="0" destOrd="1" presId="urn:microsoft.com/office/officeart/2005/8/layout/hList1"/>
    <dgm:cxn modelId="{AA6DFAFF-4447-4CD9-A78C-B0CE8E6DA119}" type="presOf" srcId="{D7178EBF-1812-4D87-A6B5-BDDAE3FE101D}" destId="{B12AC7BE-20CF-4AA6-BFC7-3686F4E0CEB1}" srcOrd="0" destOrd="4" presId="urn:microsoft.com/office/officeart/2005/8/layout/hList1"/>
    <dgm:cxn modelId="{D6EFA5EA-7A71-476D-9497-0CBEF0731E2E}" type="presOf" srcId="{C2B3F94C-97A1-48FA-85E5-1F222AE7D993}" destId="{F25CEC6A-DC65-4F00-93E3-91B238CB978E}" srcOrd="0" destOrd="0" presId="urn:microsoft.com/office/officeart/2005/8/layout/hList1"/>
    <dgm:cxn modelId="{0DF3EFDD-59E2-458A-A9E4-8F98905D8A7E}" type="presOf" srcId="{D176D89E-E13E-4F0F-985D-CCD956176E8B}" destId="{B12AC7BE-20CF-4AA6-BFC7-3686F4E0CEB1}" srcOrd="0" destOrd="0" presId="urn:microsoft.com/office/officeart/2005/8/layout/hList1"/>
    <dgm:cxn modelId="{98516BB9-E228-40C4-AAC6-EF24902BEF77}" srcId="{C2B3F94C-97A1-48FA-85E5-1F222AE7D993}" destId="{8597B066-5990-4F75-BF96-23E71B7808C4}" srcOrd="0" destOrd="0" parTransId="{31CF2CFC-3D4F-4F55-B7BC-28A661992B62}" sibTransId="{3F9DA847-E581-484F-8DC7-D32029D6D7E1}"/>
    <dgm:cxn modelId="{C966D774-4F24-491B-976D-1F91EC783836}" type="presOf" srcId="{8FF17B08-9A6D-4488-9829-E4161A6E9224}" destId="{1556D6F0-02B5-4197-9EB7-FF635B5BCFF5}" srcOrd="0" destOrd="0" presId="urn:microsoft.com/office/officeart/2005/8/layout/hList1"/>
    <dgm:cxn modelId="{4F6E22D1-E9FE-4FE9-B558-62DFB4C3A92C}" type="presOf" srcId="{EFA4FD3D-5A1C-4378-B595-F19A1A71037F}" destId="{B12AC7BE-20CF-4AA6-BFC7-3686F4E0CEB1}" srcOrd="0" destOrd="2" presId="urn:microsoft.com/office/officeart/2005/8/layout/hList1"/>
    <dgm:cxn modelId="{D28C4135-4FFA-4CBB-A735-3F8B5E962FE1}" srcId="{8597B066-5990-4F75-BF96-23E71B7808C4}" destId="{D176D89E-E13E-4F0F-985D-CCD956176E8B}" srcOrd="0" destOrd="0" parTransId="{C0685CAB-4311-4AEE-A305-B07C31C59DD0}" sibTransId="{D69223CB-3992-49C7-B167-71941914D38D}"/>
    <dgm:cxn modelId="{51C4A730-A374-447C-AD8E-80EE64A2D4AA}" srcId="{8FF17B08-9A6D-4488-9829-E4161A6E9224}" destId="{BE9026E8-9681-4491-B53C-0B0D48D879D5}" srcOrd="2" destOrd="0" parTransId="{ABD6F66F-2194-4A39-807A-D6D1CEE01215}" sibTransId="{764D8DF9-A8A3-4E90-806E-7C0FC3807BE4}"/>
    <dgm:cxn modelId="{CBD6B27C-0D57-4FA3-9988-3273D1E944FA}" type="presOf" srcId="{D7858037-1BFB-459B-A688-0D6B71763639}" destId="{9B070C36-CB14-4E95-A8D6-9DD1434732FB}" srcOrd="0" destOrd="3" presId="urn:microsoft.com/office/officeart/2005/8/layout/hList1"/>
    <dgm:cxn modelId="{8DF85A20-BD0F-43C8-9099-6243137730FD}" srcId="{8597B066-5990-4F75-BF96-23E71B7808C4}" destId="{D7178EBF-1812-4D87-A6B5-BDDAE3FE101D}" srcOrd="4" destOrd="0" parTransId="{2DB10217-3AA5-45BA-BEED-3A078328C912}" sibTransId="{BED1A3EB-A685-460D-8923-3FD0140D3ABB}"/>
    <dgm:cxn modelId="{86BC93A5-A212-4B7B-92B4-1D6A3CF8AA48}" srcId="{8FF17B08-9A6D-4488-9829-E4161A6E9224}" destId="{0634FDA4-93BE-4A3B-97BA-EA3BDA9B3DB6}" srcOrd="0" destOrd="0" parTransId="{EE430CF1-0500-4DAC-8C25-9D6C885093F1}" sibTransId="{396BB925-6CD4-4A11-A861-9326F38BEC47}"/>
    <dgm:cxn modelId="{7B89867B-AA3D-4DA3-9C98-127A209CEB9A}" type="presOf" srcId="{315C4905-48C0-4C27-91DA-7C3DE28482B0}" destId="{B12AC7BE-20CF-4AA6-BFC7-3686F4E0CEB1}" srcOrd="0" destOrd="1" presId="urn:microsoft.com/office/officeart/2005/8/layout/hList1"/>
    <dgm:cxn modelId="{7C350AED-1E74-48B9-8579-A3B2B906061E}" srcId="{8597B066-5990-4F75-BF96-23E71B7808C4}" destId="{7D78AECA-F39B-49F3-B25B-2D6A42A631F6}" srcOrd="5" destOrd="0" parTransId="{DA02C4AA-ABB4-4283-B966-D84D473B5CBB}" sibTransId="{5AAF9219-3E58-41D7-BCC9-5A0516E3737B}"/>
    <dgm:cxn modelId="{5B5CDEF2-5B81-4990-9E06-6BD493B8EC5A}" type="presOf" srcId="{7D78AECA-F39B-49F3-B25B-2D6A42A631F6}" destId="{B12AC7BE-20CF-4AA6-BFC7-3686F4E0CEB1}" srcOrd="0" destOrd="5" presId="urn:microsoft.com/office/officeart/2005/8/layout/hList1"/>
    <dgm:cxn modelId="{6F47A4B8-1C83-45E0-BDCE-939E07B6BCB1}" type="presOf" srcId="{0634FDA4-93BE-4A3B-97BA-EA3BDA9B3DB6}" destId="{9B070C36-CB14-4E95-A8D6-9DD1434732FB}" srcOrd="0" destOrd="0" presId="urn:microsoft.com/office/officeart/2005/8/layout/hList1"/>
    <dgm:cxn modelId="{B4625127-CAE4-4F1A-9471-C7BCF6CABC3A}" type="presOf" srcId="{BE9026E8-9681-4491-B53C-0B0D48D879D5}" destId="{9B070C36-CB14-4E95-A8D6-9DD1434732FB}" srcOrd="0" destOrd="2" presId="urn:microsoft.com/office/officeart/2005/8/layout/hList1"/>
    <dgm:cxn modelId="{3392A931-6113-4DD8-BB78-1A41E1DC7176}" type="presParOf" srcId="{F25CEC6A-DC65-4F00-93E3-91B238CB978E}" destId="{EFB8E2E6-44F7-48CC-91E5-BBE017D75F33}" srcOrd="0" destOrd="0" presId="urn:microsoft.com/office/officeart/2005/8/layout/hList1"/>
    <dgm:cxn modelId="{4D454C73-B0EE-4907-93B7-A522AA23736A}" type="presParOf" srcId="{EFB8E2E6-44F7-48CC-91E5-BBE017D75F33}" destId="{A22AA820-8EDA-4AD9-B61E-18604812A3E1}" srcOrd="0" destOrd="0" presId="urn:microsoft.com/office/officeart/2005/8/layout/hList1"/>
    <dgm:cxn modelId="{1401F75E-C1D6-4447-AB35-7E8D34A4B45C}" type="presParOf" srcId="{EFB8E2E6-44F7-48CC-91E5-BBE017D75F33}" destId="{B12AC7BE-20CF-4AA6-BFC7-3686F4E0CEB1}" srcOrd="1" destOrd="0" presId="urn:microsoft.com/office/officeart/2005/8/layout/hList1"/>
    <dgm:cxn modelId="{629FAAD7-68CB-420D-A10D-11A8870E858A}" type="presParOf" srcId="{F25CEC6A-DC65-4F00-93E3-91B238CB978E}" destId="{F7E2189E-0811-402C-B991-26068AE08C32}" srcOrd="1" destOrd="0" presId="urn:microsoft.com/office/officeart/2005/8/layout/hList1"/>
    <dgm:cxn modelId="{11F9F023-242C-4996-9206-CD4339A6565D}" type="presParOf" srcId="{F25CEC6A-DC65-4F00-93E3-91B238CB978E}" destId="{8DE93B7C-69BD-4AD8-8B19-DEC09F5EEAF9}" srcOrd="2" destOrd="0" presId="urn:microsoft.com/office/officeart/2005/8/layout/hList1"/>
    <dgm:cxn modelId="{E36F13BB-3581-4767-8101-1BE68C7DB9F8}" type="presParOf" srcId="{8DE93B7C-69BD-4AD8-8B19-DEC09F5EEAF9}" destId="{1556D6F0-02B5-4197-9EB7-FF635B5BCFF5}" srcOrd="0" destOrd="0" presId="urn:microsoft.com/office/officeart/2005/8/layout/hList1"/>
    <dgm:cxn modelId="{9D0B547A-ED70-49C0-B830-8A3BBCCA84B2}" type="presParOf" srcId="{8DE93B7C-69BD-4AD8-8B19-DEC09F5EEAF9}" destId="{9B070C36-CB14-4E95-A8D6-9DD1434732F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72D9A55-D7FB-4968-AB89-CC23E56E276B}" type="doc">
      <dgm:prSet loTypeId="urn:microsoft.com/office/officeart/2005/8/layout/vList5" loCatId="list" qsTypeId="urn:microsoft.com/office/officeart/2005/8/quickstyle/simple1#8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6F0024D-3B2E-4B69-9D73-C2F13467BBAB}">
      <dgm:prSet phldrT="[Текст]" custT="1"/>
      <dgm:spPr/>
      <dgm:t>
        <a:bodyPr/>
        <a:lstStyle/>
        <a:p>
          <a:r>
            <a:rPr lang="ru-RU" sz="1000" dirty="0" smtClean="0"/>
            <a:t>Общеобразовательные организации</a:t>
          </a:r>
          <a:endParaRPr lang="ru-RU" sz="1000" dirty="0"/>
        </a:p>
      </dgm:t>
    </dgm:pt>
    <dgm:pt modelId="{697FD2EA-F3BA-4E88-8DBF-6F8B7168EFCA}" type="parTrans" cxnId="{00334BA5-E41E-4C95-8E66-F1B073AA06F2}">
      <dgm:prSet/>
      <dgm:spPr/>
      <dgm:t>
        <a:bodyPr/>
        <a:lstStyle/>
        <a:p>
          <a:endParaRPr lang="ru-RU" sz="1000"/>
        </a:p>
      </dgm:t>
    </dgm:pt>
    <dgm:pt modelId="{7BF619A3-F612-4AE0-B6A1-68180A3EB07D}" type="sibTrans" cxnId="{00334BA5-E41E-4C95-8E66-F1B073AA06F2}">
      <dgm:prSet/>
      <dgm:spPr/>
      <dgm:t>
        <a:bodyPr/>
        <a:lstStyle/>
        <a:p>
          <a:endParaRPr lang="ru-RU" sz="1000"/>
        </a:p>
      </dgm:t>
    </dgm:pt>
    <dgm:pt modelId="{E23F3433-EF7C-4B82-A247-7C151F049331}">
      <dgm:prSet phldrT="[Текст]" custT="1"/>
      <dgm:spPr/>
      <dgm:t>
        <a:bodyPr/>
        <a:lstStyle/>
        <a:p>
          <a:r>
            <a:rPr lang="ru-RU" sz="1000" dirty="0" smtClean="0"/>
            <a:t>основные общеобразовательные программы</a:t>
          </a:r>
          <a:endParaRPr lang="ru-RU" sz="1000" dirty="0"/>
        </a:p>
      </dgm:t>
    </dgm:pt>
    <dgm:pt modelId="{21D2014E-125A-469B-AEF5-88650C1BDBC0}" type="parTrans" cxnId="{4B526857-A374-423A-8FE7-2439430D64C7}">
      <dgm:prSet/>
      <dgm:spPr/>
      <dgm:t>
        <a:bodyPr/>
        <a:lstStyle/>
        <a:p>
          <a:endParaRPr lang="ru-RU" sz="1000"/>
        </a:p>
      </dgm:t>
    </dgm:pt>
    <dgm:pt modelId="{C5965B40-8686-4AC4-8076-8500E4DAC839}" type="sibTrans" cxnId="{4B526857-A374-423A-8FE7-2439430D64C7}">
      <dgm:prSet/>
      <dgm:spPr/>
      <dgm:t>
        <a:bodyPr/>
        <a:lstStyle/>
        <a:p>
          <a:endParaRPr lang="ru-RU" sz="1000"/>
        </a:p>
      </dgm:t>
    </dgm:pt>
    <dgm:pt modelId="{CB4C14B1-920A-4CD7-B162-C8C61A758382}">
      <dgm:prSet phldrT="[Текст]" custT="1"/>
      <dgm:spPr/>
      <dgm:t>
        <a:bodyPr/>
        <a:lstStyle/>
        <a:p>
          <a:r>
            <a:rPr lang="ru-RU" sz="1000" dirty="0" smtClean="0"/>
            <a:t>программы профессионального обучения</a:t>
          </a:r>
          <a:endParaRPr lang="ru-RU" sz="1000" dirty="0"/>
        </a:p>
      </dgm:t>
    </dgm:pt>
    <dgm:pt modelId="{ABD5FE6E-E2CB-462B-B1DA-17A9D604E9E4}" type="parTrans" cxnId="{C0B5BF9B-0691-4933-BA4B-3C58593F0C06}">
      <dgm:prSet/>
      <dgm:spPr/>
      <dgm:t>
        <a:bodyPr/>
        <a:lstStyle/>
        <a:p>
          <a:endParaRPr lang="ru-RU" sz="1000"/>
        </a:p>
      </dgm:t>
    </dgm:pt>
    <dgm:pt modelId="{0EA46743-B263-4DDD-9BBF-1D7873AB532C}" type="sibTrans" cxnId="{C0B5BF9B-0691-4933-BA4B-3C58593F0C06}">
      <dgm:prSet/>
      <dgm:spPr/>
      <dgm:t>
        <a:bodyPr/>
        <a:lstStyle/>
        <a:p>
          <a:endParaRPr lang="ru-RU" sz="1000"/>
        </a:p>
      </dgm:t>
    </dgm:pt>
    <dgm:pt modelId="{7887D402-8A27-486B-9BCE-93180E471FC8}">
      <dgm:prSet phldrT="[Текст]" custT="1"/>
      <dgm:spPr/>
      <dgm:t>
        <a:bodyPr/>
        <a:lstStyle/>
        <a:p>
          <a:r>
            <a:rPr lang="ru-RU" sz="1000" dirty="0" smtClean="0"/>
            <a:t>Профессиональные образовательные организации</a:t>
          </a:r>
          <a:endParaRPr lang="ru-RU" sz="1000" dirty="0"/>
        </a:p>
      </dgm:t>
    </dgm:pt>
    <dgm:pt modelId="{C44C03B6-0A74-45B3-8AB4-14D96D23314D}" type="parTrans" cxnId="{8C07497C-F660-41AD-A929-3A0C0F5D0F32}">
      <dgm:prSet/>
      <dgm:spPr/>
      <dgm:t>
        <a:bodyPr/>
        <a:lstStyle/>
        <a:p>
          <a:endParaRPr lang="ru-RU" sz="1000"/>
        </a:p>
      </dgm:t>
    </dgm:pt>
    <dgm:pt modelId="{46F10F85-C772-4E4B-8528-1B5E10ABB061}" type="sibTrans" cxnId="{8C07497C-F660-41AD-A929-3A0C0F5D0F32}">
      <dgm:prSet/>
      <dgm:spPr/>
      <dgm:t>
        <a:bodyPr/>
        <a:lstStyle/>
        <a:p>
          <a:endParaRPr lang="ru-RU" sz="1000"/>
        </a:p>
      </dgm:t>
    </dgm:pt>
    <dgm:pt modelId="{1D2236B8-63FD-4B72-AF32-869328BC1DDE}">
      <dgm:prSet phldrT="[Текст]" custT="1"/>
      <dgm:spPr/>
      <dgm:t>
        <a:bodyPr/>
        <a:lstStyle/>
        <a:p>
          <a:r>
            <a:rPr lang="ru-RU" sz="1000" dirty="0" smtClean="0"/>
            <a:t>любые образовательные программы, за исключением образовательных программ высшего образования</a:t>
          </a:r>
          <a:endParaRPr lang="ru-RU" sz="1000" dirty="0"/>
        </a:p>
      </dgm:t>
    </dgm:pt>
    <dgm:pt modelId="{891A8CD7-D457-4F75-9971-78ADBDEE9EEF}" type="parTrans" cxnId="{A54C94B3-7DE6-47F2-9D27-D27C2F9553C6}">
      <dgm:prSet/>
      <dgm:spPr/>
      <dgm:t>
        <a:bodyPr/>
        <a:lstStyle/>
        <a:p>
          <a:endParaRPr lang="ru-RU" sz="1000"/>
        </a:p>
      </dgm:t>
    </dgm:pt>
    <dgm:pt modelId="{10B7370A-A317-4820-B1BA-3FAAFB506925}" type="sibTrans" cxnId="{A54C94B3-7DE6-47F2-9D27-D27C2F9553C6}">
      <dgm:prSet/>
      <dgm:spPr/>
      <dgm:t>
        <a:bodyPr/>
        <a:lstStyle/>
        <a:p>
          <a:endParaRPr lang="ru-RU" sz="1000"/>
        </a:p>
      </dgm:t>
    </dgm:pt>
    <dgm:pt modelId="{C36B6BCD-6AC9-431D-A01F-D7F0AB2FF341}">
      <dgm:prSet phldrT="[Текст]" custT="1"/>
      <dgm:spPr/>
      <dgm:t>
        <a:bodyPr/>
        <a:lstStyle/>
        <a:p>
          <a:r>
            <a:rPr lang="ru-RU" sz="1000" dirty="0" smtClean="0"/>
            <a:t>Образовательные организации высшего образования</a:t>
          </a:r>
          <a:endParaRPr lang="ru-RU" sz="1000" dirty="0"/>
        </a:p>
      </dgm:t>
    </dgm:pt>
    <dgm:pt modelId="{E9477BC4-B3E5-41FC-B5DB-0F462289D1ED}" type="parTrans" cxnId="{E28011D4-4993-472E-B53B-05129E965B8B}">
      <dgm:prSet/>
      <dgm:spPr/>
      <dgm:t>
        <a:bodyPr/>
        <a:lstStyle/>
        <a:p>
          <a:endParaRPr lang="ru-RU" sz="1000"/>
        </a:p>
      </dgm:t>
    </dgm:pt>
    <dgm:pt modelId="{07E5E695-B75B-4B61-B0F9-8E080E2D28D8}" type="sibTrans" cxnId="{E28011D4-4993-472E-B53B-05129E965B8B}">
      <dgm:prSet/>
      <dgm:spPr/>
      <dgm:t>
        <a:bodyPr/>
        <a:lstStyle/>
        <a:p>
          <a:endParaRPr lang="ru-RU" sz="1000"/>
        </a:p>
      </dgm:t>
    </dgm:pt>
    <dgm:pt modelId="{D7B7EFC0-9323-4B2B-B959-7F4CFB78E30F}">
      <dgm:prSet phldrT="[Текст]" custT="1"/>
      <dgm:spPr/>
      <dgm:t>
        <a:bodyPr/>
        <a:lstStyle/>
        <a:p>
          <a:r>
            <a:rPr lang="ru-RU" sz="1000" dirty="0" smtClean="0"/>
            <a:t>любые образовательные программы</a:t>
          </a:r>
          <a:endParaRPr lang="ru-RU" sz="1000" dirty="0"/>
        </a:p>
      </dgm:t>
    </dgm:pt>
    <dgm:pt modelId="{191EA640-032D-4B74-9B0D-37C70A0438C9}" type="parTrans" cxnId="{A808CD5E-2BB8-4351-BF52-C21B90A26885}">
      <dgm:prSet/>
      <dgm:spPr/>
      <dgm:t>
        <a:bodyPr/>
        <a:lstStyle/>
        <a:p>
          <a:endParaRPr lang="ru-RU" sz="1000"/>
        </a:p>
      </dgm:t>
    </dgm:pt>
    <dgm:pt modelId="{FD082ED4-0DD7-406E-A7CB-D4AEAD6A41C1}" type="sibTrans" cxnId="{A808CD5E-2BB8-4351-BF52-C21B90A26885}">
      <dgm:prSet/>
      <dgm:spPr/>
      <dgm:t>
        <a:bodyPr/>
        <a:lstStyle/>
        <a:p>
          <a:endParaRPr lang="ru-RU" sz="1000"/>
        </a:p>
      </dgm:t>
    </dgm:pt>
    <dgm:pt modelId="{DA1F5B69-2309-4E1A-BB0D-BDAB62706D5C}">
      <dgm:prSet phldrT="[Текст]" custT="1"/>
      <dgm:spPr/>
      <dgm:t>
        <a:bodyPr/>
        <a:lstStyle/>
        <a:p>
          <a:r>
            <a:rPr lang="ru-RU" sz="1000" dirty="0" smtClean="0"/>
            <a:t>Организации дополнительного образования</a:t>
          </a:r>
          <a:endParaRPr lang="ru-RU" sz="1000" dirty="0"/>
        </a:p>
      </dgm:t>
    </dgm:pt>
    <dgm:pt modelId="{3343E95B-25BA-4A09-90BD-4F2DB32E169F}" type="parTrans" cxnId="{08756248-6FCE-4A65-AFCD-744DF51B3421}">
      <dgm:prSet/>
      <dgm:spPr/>
      <dgm:t>
        <a:bodyPr/>
        <a:lstStyle/>
        <a:p>
          <a:endParaRPr lang="ru-RU" sz="1000"/>
        </a:p>
      </dgm:t>
    </dgm:pt>
    <dgm:pt modelId="{8393BF5B-C2D5-410E-86C4-903D069605F9}" type="sibTrans" cxnId="{08756248-6FCE-4A65-AFCD-744DF51B3421}">
      <dgm:prSet/>
      <dgm:spPr/>
      <dgm:t>
        <a:bodyPr/>
        <a:lstStyle/>
        <a:p>
          <a:endParaRPr lang="ru-RU" sz="1000"/>
        </a:p>
      </dgm:t>
    </dgm:pt>
    <dgm:pt modelId="{E87F89F0-E66F-47AB-87A0-7854F3F7C2B9}">
      <dgm:prSet phldrT="[Текст]" custT="1"/>
      <dgm:spPr/>
      <dgm:t>
        <a:bodyPr/>
        <a:lstStyle/>
        <a:p>
          <a:r>
            <a:rPr lang="ru-RU" sz="1000" dirty="0" smtClean="0"/>
            <a:t>дополнительные общеобразовательные программы</a:t>
          </a:r>
          <a:endParaRPr lang="ru-RU" sz="1000" dirty="0"/>
        </a:p>
      </dgm:t>
    </dgm:pt>
    <dgm:pt modelId="{8A899FCA-C017-405B-8C36-E84B54F92EE5}" type="parTrans" cxnId="{56B4D45D-E4E1-491A-8350-05C82E988E31}">
      <dgm:prSet/>
      <dgm:spPr/>
      <dgm:t>
        <a:bodyPr/>
        <a:lstStyle/>
        <a:p>
          <a:endParaRPr lang="ru-RU" sz="1000"/>
        </a:p>
      </dgm:t>
    </dgm:pt>
    <dgm:pt modelId="{12E16E55-21E2-4073-8296-FAC223B8EB0B}" type="sibTrans" cxnId="{56B4D45D-E4E1-491A-8350-05C82E988E31}">
      <dgm:prSet/>
      <dgm:spPr/>
      <dgm:t>
        <a:bodyPr/>
        <a:lstStyle/>
        <a:p>
          <a:endParaRPr lang="ru-RU" sz="1000"/>
        </a:p>
      </dgm:t>
    </dgm:pt>
    <dgm:pt modelId="{5973896B-D979-492F-A101-F0E93FECF924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дошкольного образования</a:t>
          </a:r>
          <a:endParaRPr lang="ru-RU" sz="1000" dirty="0"/>
        </a:p>
      </dgm:t>
    </dgm:pt>
    <dgm:pt modelId="{8CB83BD0-DDA5-400B-B641-7B775271DC4C}" type="parTrans" cxnId="{C0F67FC6-E1D7-4270-A34F-B61E891184D6}">
      <dgm:prSet/>
      <dgm:spPr/>
      <dgm:t>
        <a:bodyPr/>
        <a:lstStyle/>
        <a:p>
          <a:endParaRPr lang="ru-RU" sz="1000"/>
        </a:p>
      </dgm:t>
    </dgm:pt>
    <dgm:pt modelId="{DEE467E4-4A8B-4111-98CB-C464AEA32954}" type="sibTrans" cxnId="{C0F67FC6-E1D7-4270-A34F-B61E891184D6}">
      <dgm:prSet/>
      <dgm:spPr/>
      <dgm:t>
        <a:bodyPr/>
        <a:lstStyle/>
        <a:p>
          <a:endParaRPr lang="ru-RU" sz="1000"/>
        </a:p>
      </dgm:t>
    </dgm:pt>
    <dgm:pt modelId="{90A0312F-16C1-47B2-816C-259DF79482B1}">
      <dgm:prSet phldrT="[Текст]" custT="1"/>
      <dgm:spPr/>
      <dgm:t>
        <a:bodyPr/>
        <a:lstStyle/>
        <a:p>
          <a:r>
            <a:rPr lang="ru-RU" sz="1000" dirty="0" smtClean="0"/>
            <a:t>Организации дополнительного профессионального образования</a:t>
          </a:r>
          <a:endParaRPr lang="ru-RU" sz="1000" dirty="0"/>
        </a:p>
      </dgm:t>
    </dgm:pt>
    <dgm:pt modelId="{3B22A5D8-B619-4B7F-A86C-9A8C790D2159}" type="parTrans" cxnId="{ADF6C9D6-8EC8-4DF3-95AE-1935DF70CE4C}">
      <dgm:prSet/>
      <dgm:spPr/>
      <dgm:t>
        <a:bodyPr/>
        <a:lstStyle/>
        <a:p>
          <a:endParaRPr lang="ru-RU" sz="1000"/>
        </a:p>
      </dgm:t>
    </dgm:pt>
    <dgm:pt modelId="{6893129A-77DE-4C16-BB51-A204D2CAB125}" type="sibTrans" cxnId="{ADF6C9D6-8EC8-4DF3-95AE-1935DF70CE4C}">
      <dgm:prSet/>
      <dgm:spPr/>
      <dgm:t>
        <a:bodyPr/>
        <a:lstStyle/>
        <a:p>
          <a:endParaRPr lang="ru-RU" sz="1000"/>
        </a:p>
      </dgm:t>
    </dgm:pt>
    <dgm:pt modelId="{28519C71-2225-46E7-A9D7-98F0F0302A0D}">
      <dgm:prSet phldrT="[Текст]" custT="1"/>
      <dgm:spPr/>
      <dgm:t>
        <a:bodyPr/>
        <a:lstStyle/>
        <a:p>
          <a:r>
            <a:rPr lang="ru-RU" sz="1000" dirty="0" smtClean="0"/>
            <a:t>дополнительные профессиональные программы</a:t>
          </a:r>
          <a:endParaRPr lang="ru-RU" sz="1000" dirty="0"/>
        </a:p>
      </dgm:t>
    </dgm:pt>
    <dgm:pt modelId="{C02238A6-B3F2-4C15-8DBE-4EAACADA80B5}" type="parTrans" cxnId="{E226E35B-49C7-40DA-8A4F-D9F4F9191E63}">
      <dgm:prSet/>
      <dgm:spPr/>
      <dgm:t>
        <a:bodyPr/>
        <a:lstStyle/>
        <a:p>
          <a:endParaRPr lang="ru-RU" sz="1000"/>
        </a:p>
      </dgm:t>
    </dgm:pt>
    <dgm:pt modelId="{C4D6DD35-F45A-40C3-825C-3143399939A8}" type="sibTrans" cxnId="{E226E35B-49C7-40DA-8A4F-D9F4F9191E63}">
      <dgm:prSet/>
      <dgm:spPr/>
      <dgm:t>
        <a:bodyPr/>
        <a:lstStyle/>
        <a:p>
          <a:endParaRPr lang="ru-RU" sz="1000"/>
        </a:p>
      </dgm:t>
    </dgm:pt>
    <dgm:pt modelId="{8C5DC8C5-E86A-410D-BB6C-74397ACFBEEB}">
      <dgm:prSet phldrT="[Текст]" custT="1"/>
      <dgm:spPr/>
      <dgm:t>
        <a:bodyPr/>
        <a:lstStyle/>
        <a:p>
          <a:r>
            <a:rPr lang="ru-RU" sz="1000" dirty="0" smtClean="0"/>
            <a:t>программы подготовки научно-педагогических кадров, программы ординатуры</a:t>
          </a:r>
          <a:endParaRPr lang="ru-RU" sz="1000" dirty="0"/>
        </a:p>
      </dgm:t>
    </dgm:pt>
    <dgm:pt modelId="{AADC42B7-D8C4-4E57-9921-2DF43917EB2F}" type="parTrans" cxnId="{AB3460DA-F0A8-4842-83BA-57866ADB513E}">
      <dgm:prSet/>
      <dgm:spPr/>
      <dgm:t>
        <a:bodyPr/>
        <a:lstStyle/>
        <a:p>
          <a:endParaRPr lang="ru-RU" sz="1000"/>
        </a:p>
      </dgm:t>
    </dgm:pt>
    <dgm:pt modelId="{1539007E-DC32-4CC6-99CA-C318CFBE8170}" type="sibTrans" cxnId="{AB3460DA-F0A8-4842-83BA-57866ADB513E}">
      <dgm:prSet/>
      <dgm:spPr/>
      <dgm:t>
        <a:bodyPr/>
        <a:lstStyle/>
        <a:p>
          <a:endParaRPr lang="ru-RU" sz="1000"/>
        </a:p>
      </dgm:t>
    </dgm:pt>
    <dgm:pt modelId="{740F3D74-AAC0-41DB-BCBB-8C0BCB35DCD3}">
      <dgm:prSet phldrT="[Текст]" custT="1"/>
      <dgm:spPr/>
      <dgm:t>
        <a:bodyPr/>
        <a:lstStyle/>
        <a:p>
          <a:r>
            <a:rPr lang="ru-RU" sz="1000" dirty="0" smtClean="0"/>
            <a:t>Научные организации</a:t>
          </a:r>
          <a:endParaRPr lang="ru-RU" sz="1000" dirty="0"/>
        </a:p>
      </dgm:t>
    </dgm:pt>
    <dgm:pt modelId="{ACCFC670-A475-4F12-AAAA-26A5322ACBD1}" type="parTrans" cxnId="{B9294C1C-7CDA-48FB-93D5-6C4F25045752}">
      <dgm:prSet/>
      <dgm:spPr/>
      <dgm:t>
        <a:bodyPr/>
        <a:lstStyle/>
        <a:p>
          <a:endParaRPr lang="ru-RU" sz="1000"/>
        </a:p>
      </dgm:t>
    </dgm:pt>
    <dgm:pt modelId="{1E53A1CD-DF61-444F-A3EB-2968DEA3DB5D}" type="sibTrans" cxnId="{B9294C1C-7CDA-48FB-93D5-6C4F25045752}">
      <dgm:prSet/>
      <dgm:spPr/>
      <dgm:t>
        <a:bodyPr/>
        <a:lstStyle/>
        <a:p>
          <a:endParaRPr lang="ru-RU" sz="1000"/>
        </a:p>
      </dgm:t>
    </dgm:pt>
    <dgm:pt modelId="{B3DED23D-626B-446E-A64C-0FC18454FF29}">
      <dgm:prSet phldrT="[Текст]" custT="1"/>
      <dgm:spPr/>
      <dgm:t>
        <a:bodyPr/>
        <a:lstStyle/>
        <a:p>
          <a:r>
            <a:rPr lang="ru-RU" sz="1000" dirty="0" smtClean="0"/>
            <a:t>дополнительные общеобразовательные программы</a:t>
          </a:r>
          <a:endParaRPr lang="ru-RU" sz="1000" dirty="0"/>
        </a:p>
      </dgm:t>
    </dgm:pt>
    <dgm:pt modelId="{F3551447-CEA3-4286-A6FE-811083F4F14A}" type="parTrans" cxnId="{40379D09-6CD4-40CA-BD26-5892063AA597}">
      <dgm:prSet/>
      <dgm:spPr/>
      <dgm:t>
        <a:bodyPr/>
        <a:lstStyle/>
        <a:p>
          <a:endParaRPr lang="ru-RU" sz="1000"/>
        </a:p>
      </dgm:t>
    </dgm:pt>
    <dgm:pt modelId="{DC20F8E7-5EDF-48D1-BD5B-4C03FB9E50FE}" type="sibTrans" cxnId="{40379D09-6CD4-40CA-BD26-5892063AA597}">
      <dgm:prSet/>
      <dgm:spPr/>
      <dgm:t>
        <a:bodyPr/>
        <a:lstStyle/>
        <a:p>
          <a:endParaRPr lang="ru-RU" sz="1000"/>
        </a:p>
      </dgm:t>
    </dgm:pt>
    <dgm:pt modelId="{55D5205D-76FA-42A8-BBD2-EF63F19D401A}">
      <dgm:prSet phldrT="[Текст]" custT="1"/>
      <dgm:spPr/>
      <dgm:t>
        <a:bodyPr/>
        <a:lstStyle/>
        <a:p>
          <a:r>
            <a:rPr lang="ru-RU" sz="1000" dirty="0" smtClean="0"/>
            <a:t>Дошкольные образовательные организации</a:t>
          </a:r>
          <a:endParaRPr lang="ru-RU" sz="1000" dirty="0"/>
        </a:p>
      </dgm:t>
    </dgm:pt>
    <dgm:pt modelId="{21ACEF72-373C-4546-82BB-3E654D6BE646}" type="parTrans" cxnId="{6DDA6CED-0F23-46C4-83CC-815CCC39CA3E}">
      <dgm:prSet/>
      <dgm:spPr/>
      <dgm:t>
        <a:bodyPr/>
        <a:lstStyle/>
        <a:p>
          <a:endParaRPr lang="ru-RU" sz="1000"/>
        </a:p>
      </dgm:t>
    </dgm:pt>
    <dgm:pt modelId="{DC401BF7-50D2-42AF-A81B-2B9D01DC9234}" type="sibTrans" cxnId="{6DDA6CED-0F23-46C4-83CC-815CCC39CA3E}">
      <dgm:prSet/>
      <dgm:spPr/>
      <dgm:t>
        <a:bodyPr/>
        <a:lstStyle/>
        <a:p>
          <a:endParaRPr lang="ru-RU" sz="1000"/>
        </a:p>
      </dgm:t>
    </dgm:pt>
    <dgm:pt modelId="{5FA33A72-BD94-47E0-B8A8-47A744FEF200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дошкольного образования</a:t>
          </a:r>
          <a:endParaRPr lang="ru-RU" sz="1000" dirty="0"/>
        </a:p>
      </dgm:t>
    </dgm:pt>
    <dgm:pt modelId="{8F3DA93D-54F2-4DB8-8C6F-75AC5E2047BA}" type="parTrans" cxnId="{DA36A43D-7DB2-4775-9B32-09F386817893}">
      <dgm:prSet/>
      <dgm:spPr/>
      <dgm:t>
        <a:bodyPr/>
        <a:lstStyle/>
        <a:p>
          <a:endParaRPr lang="ru-RU" sz="1000"/>
        </a:p>
      </dgm:t>
    </dgm:pt>
    <dgm:pt modelId="{AB6A4E56-4EDF-43C1-82BB-B41F22BD0D53}" type="sibTrans" cxnId="{DA36A43D-7DB2-4775-9B32-09F386817893}">
      <dgm:prSet/>
      <dgm:spPr/>
      <dgm:t>
        <a:bodyPr/>
        <a:lstStyle/>
        <a:p>
          <a:endParaRPr lang="ru-RU" sz="1000"/>
        </a:p>
      </dgm:t>
    </dgm:pt>
    <dgm:pt modelId="{C27529D1-6F57-4A73-8BA1-318BB4F1CDC7}">
      <dgm:prSet phldrT="[Текст]" custT="1"/>
      <dgm:spPr/>
      <dgm:t>
        <a:bodyPr/>
        <a:lstStyle/>
        <a:p>
          <a:r>
            <a:rPr lang="ru-RU" sz="1000" dirty="0" smtClean="0"/>
            <a:t>дополнительные общеобразовательные программы</a:t>
          </a:r>
          <a:endParaRPr lang="ru-RU" sz="1000" dirty="0"/>
        </a:p>
      </dgm:t>
    </dgm:pt>
    <dgm:pt modelId="{6D4B77AA-5C73-42C1-BBC3-A83164E70E56}" type="parTrans" cxnId="{8153F3AB-CF50-4D3E-ADB3-71F04521C516}">
      <dgm:prSet/>
      <dgm:spPr/>
      <dgm:t>
        <a:bodyPr/>
        <a:lstStyle/>
        <a:p>
          <a:endParaRPr lang="ru-RU" sz="1000"/>
        </a:p>
      </dgm:t>
    </dgm:pt>
    <dgm:pt modelId="{D3E22C7A-04ED-4579-A379-B4FE9AB8D7FB}" type="sibTrans" cxnId="{8153F3AB-CF50-4D3E-ADB3-71F04521C516}">
      <dgm:prSet/>
      <dgm:spPr/>
      <dgm:t>
        <a:bodyPr/>
        <a:lstStyle/>
        <a:p>
          <a:endParaRPr lang="ru-RU" sz="1000"/>
        </a:p>
      </dgm:t>
    </dgm:pt>
    <dgm:pt modelId="{29F67E36-7B07-426E-BD5D-78B259957F81}">
      <dgm:prSet phldrT="[Текст]" custT="1"/>
      <dgm:spPr/>
      <dgm:t>
        <a:bodyPr/>
        <a:lstStyle/>
        <a:p>
          <a:r>
            <a:rPr lang="ru-RU" sz="1000" dirty="0" smtClean="0"/>
            <a:t>программы подготовки научно-педагогических кадров, программы ординатуры</a:t>
          </a:r>
          <a:endParaRPr lang="ru-RU" sz="1000" dirty="0"/>
        </a:p>
      </dgm:t>
    </dgm:pt>
    <dgm:pt modelId="{515B3658-5652-4AB7-905C-BF199A48C571}" type="parTrans" cxnId="{2AD926C1-9A73-412A-9D44-18155226D29D}">
      <dgm:prSet/>
      <dgm:spPr/>
      <dgm:t>
        <a:bodyPr/>
        <a:lstStyle/>
        <a:p>
          <a:endParaRPr lang="ru-RU" sz="1000"/>
        </a:p>
      </dgm:t>
    </dgm:pt>
    <dgm:pt modelId="{F73D6E88-81B1-4B30-81CA-515188614DDF}" type="sibTrans" cxnId="{2AD926C1-9A73-412A-9D44-18155226D29D}">
      <dgm:prSet/>
      <dgm:spPr/>
      <dgm:t>
        <a:bodyPr/>
        <a:lstStyle/>
        <a:p>
          <a:endParaRPr lang="ru-RU" sz="1000"/>
        </a:p>
      </dgm:t>
    </dgm:pt>
    <dgm:pt modelId="{5B31E380-DB2A-4391-A623-65025605770F}">
      <dgm:prSet phldrT="[Текст]" custT="1"/>
      <dgm:spPr/>
      <dgm:t>
        <a:bodyPr/>
        <a:lstStyle/>
        <a:p>
          <a:r>
            <a:rPr lang="ru-RU" sz="900" dirty="0" smtClean="0"/>
            <a:t>Организации для детей-сирот и детей, оставшихся без попечения родителей, организации,  осуществляющие лечение и (или) оздоровление детей</a:t>
          </a:r>
          <a:endParaRPr lang="ru-RU" sz="900" dirty="0"/>
        </a:p>
      </dgm:t>
    </dgm:pt>
    <dgm:pt modelId="{3F424685-DC0B-4FF9-98AA-7A336DF6DFB6}" type="parTrans" cxnId="{5887F9C4-6482-44B9-91C2-F4BAD6BF9174}">
      <dgm:prSet/>
      <dgm:spPr/>
      <dgm:t>
        <a:bodyPr/>
        <a:lstStyle/>
        <a:p>
          <a:endParaRPr lang="ru-RU" sz="1000"/>
        </a:p>
      </dgm:t>
    </dgm:pt>
    <dgm:pt modelId="{5CC6A5F5-130E-4E8E-98DF-624D4EB55728}" type="sibTrans" cxnId="{5887F9C4-6482-44B9-91C2-F4BAD6BF9174}">
      <dgm:prSet/>
      <dgm:spPr/>
      <dgm:t>
        <a:bodyPr/>
        <a:lstStyle/>
        <a:p>
          <a:endParaRPr lang="ru-RU" sz="1000"/>
        </a:p>
      </dgm:t>
    </dgm:pt>
    <dgm:pt modelId="{A3F852EE-9080-4950-ADF7-32C7346BE64C}">
      <dgm:prSet phldrT="[Текст]" custT="1"/>
      <dgm:spPr/>
      <dgm:t>
        <a:bodyPr/>
        <a:lstStyle/>
        <a:p>
          <a:r>
            <a:rPr lang="ru-RU" sz="1000" dirty="0" smtClean="0"/>
            <a:t>Иные юридические лица</a:t>
          </a:r>
          <a:endParaRPr lang="ru-RU" sz="1000" dirty="0"/>
        </a:p>
      </dgm:t>
    </dgm:pt>
    <dgm:pt modelId="{401265B3-6221-430A-A11A-8BCB801B0544}" type="parTrans" cxnId="{03488A67-A242-48D6-99AE-F06FEF7E19B7}">
      <dgm:prSet/>
      <dgm:spPr/>
      <dgm:t>
        <a:bodyPr/>
        <a:lstStyle/>
        <a:p>
          <a:endParaRPr lang="ru-RU" sz="1000"/>
        </a:p>
      </dgm:t>
    </dgm:pt>
    <dgm:pt modelId="{EC267994-C9C0-4EF8-B097-EA920E9F8C76}" type="sibTrans" cxnId="{03488A67-A242-48D6-99AE-F06FEF7E19B7}">
      <dgm:prSet/>
      <dgm:spPr/>
      <dgm:t>
        <a:bodyPr/>
        <a:lstStyle/>
        <a:p>
          <a:endParaRPr lang="ru-RU" sz="1000"/>
        </a:p>
      </dgm:t>
    </dgm:pt>
    <dgm:pt modelId="{7A91CF3B-F84D-48C0-8C07-FCF38FA49FC7}">
      <dgm:prSet phldrT="[Текст]" custT="1"/>
      <dgm:spPr/>
      <dgm:t>
        <a:bodyPr/>
        <a:lstStyle/>
        <a:p>
          <a:r>
            <a:rPr lang="ru-RU" sz="1000" dirty="0" smtClean="0"/>
            <a:t>программы профессионального обучения</a:t>
          </a:r>
          <a:endParaRPr lang="ru-RU" sz="1000" dirty="0"/>
        </a:p>
      </dgm:t>
    </dgm:pt>
    <dgm:pt modelId="{3A87639E-942F-4D07-944F-390FD2F91028}" type="parTrans" cxnId="{31A99512-346C-447C-B37C-948846221BEF}">
      <dgm:prSet/>
      <dgm:spPr/>
      <dgm:t>
        <a:bodyPr/>
        <a:lstStyle/>
        <a:p>
          <a:endParaRPr lang="ru-RU" sz="1000"/>
        </a:p>
      </dgm:t>
    </dgm:pt>
    <dgm:pt modelId="{3AC2A89E-D7C2-4591-900E-7105EC5A208C}" type="sibTrans" cxnId="{31A99512-346C-447C-B37C-948846221BEF}">
      <dgm:prSet/>
      <dgm:spPr/>
      <dgm:t>
        <a:bodyPr/>
        <a:lstStyle/>
        <a:p>
          <a:endParaRPr lang="ru-RU" sz="1000"/>
        </a:p>
      </dgm:t>
    </dgm:pt>
    <dgm:pt modelId="{FD7A21F5-DD05-44F0-B2A0-8997FC914B2D}">
      <dgm:prSet phldrT="[Текст]" custT="1"/>
      <dgm:spPr/>
      <dgm:t>
        <a:bodyPr/>
        <a:lstStyle/>
        <a:p>
          <a:r>
            <a:rPr lang="ru-RU" sz="1000" dirty="0" smtClean="0"/>
            <a:t>дополнительные профессиональные программы</a:t>
          </a:r>
          <a:endParaRPr lang="ru-RU" sz="1000" dirty="0"/>
        </a:p>
      </dgm:t>
    </dgm:pt>
    <dgm:pt modelId="{70017DEA-B925-46BA-BA26-649C0EAFF71D}" type="parTrans" cxnId="{F199DAAA-3079-4DB5-A52A-F10BE986AF2C}">
      <dgm:prSet/>
      <dgm:spPr/>
      <dgm:t>
        <a:bodyPr/>
        <a:lstStyle/>
        <a:p>
          <a:endParaRPr lang="ru-RU" sz="1000"/>
        </a:p>
      </dgm:t>
    </dgm:pt>
    <dgm:pt modelId="{EED62BF4-1344-4883-9ECF-2CCED91A4088}" type="sibTrans" cxnId="{F199DAAA-3079-4DB5-A52A-F10BE986AF2C}">
      <dgm:prSet/>
      <dgm:spPr/>
      <dgm:t>
        <a:bodyPr/>
        <a:lstStyle/>
        <a:p>
          <a:endParaRPr lang="ru-RU" sz="1000"/>
        </a:p>
      </dgm:t>
    </dgm:pt>
    <dgm:pt modelId="{60DB0B2E-B40F-4AE2-A3DD-D2A04FFA17C7}">
      <dgm:prSet phldrT="[Текст]" custT="1"/>
      <dgm:spPr/>
      <dgm:t>
        <a:bodyPr/>
        <a:lstStyle/>
        <a:p>
          <a:r>
            <a:rPr lang="ru-RU" sz="1000" dirty="0" smtClean="0"/>
            <a:t>основные и дополнительные общеобразовательные программы</a:t>
          </a:r>
          <a:endParaRPr lang="ru-RU" sz="1000" dirty="0"/>
        </a:p>
      </dgm:t>
    </dgm:pt>
    <dgm:pt modelId="{40B7D105-2F62-4FBD-91C6-90A16E49ACE1}" type="parTrans" cxnId="{4795AD60-8E61-4A0E-A7FE-8AB8355821BE}">
      <dgm:prSet/>
      <dgm:spPr/>
      <dgm:t>
        <a:bodyPr/>
        <a:lstStyle/>
        <a:p>
          <a:endParaRPr lang="ru-RU" sz="1000"/>
        </a:p>
      </dgm:t>
    </dgm:pt>
    <dgm:pt modelId="{6A443FD4-18B4-488C-9D99-7C1AB8AD8A9A}" type="sibTrans" cxnId="{4795AD60-8E61-4A0E-A7FE-8AB8355821BE}">
      <dgm:prSet/>
      <dgm:spPr/>
      <dgm:t>
        <a:bodyPr/>
        <a:lstStyle/>
        <a:p>
          <a:endParaRPr lang="ru-RU" sz="1000"/>
        </a:p>
      </dgm:t>
    </dgm:pt>
    <dgm:pt modelId="{632D8A29-0DB6-4FC5-B325-685BA5A9E069}">
      <dgm:prSet phldrT="[Текст]" custT="1"/>
      <dgm:spPr/>
      <dgm:t>
        <a:bodyPr/>
        <a:lstStyle/>
        <a:p>
          <a:r>
            <a:rPr lang="ru-RU" sz="1000" dirty="0" smtClean="0"/>
            <a:t>программы профессионального обучения</a:t>
          </a:r>
          <a:endParaRPr lang="ru-RU" sz="1000" dirty="0"/>
        </a:p>
      </dgm:t>
    </dgm:pt>
    <dgm:pt modelId="{2BC4C311-CCCB-48A6-B581-A90F3F8E8D5A}" type="parTrans" cxnId="{F09B2D2E-2FD0-47DE-BDAB-B2BEED27B1D8}">
      <dgm:prSet/>
      <dgm:spPr/>
      <dgm:t>
        <a:bodyPr/>
        <a:lstStyle/>
        <a:p>
          <a:endParaRPr lang="ru-RU"/>
        </a:p>
      </dgm:t>
    </dgm:pt>
    <dgm:pt modelId="{41137B07-CC88-4C79-B6E6-6042D7D23E0C}" type="sibTrans" cxnId="{F09B2D2E-2FD0-47DE-BDAB-B2BEED27B1D8}">
      <dgm:prSet/>
      <dgm:spPr/>
      <dgm:t>
        <a:bodyPr/>
        <a:lstStyle/>
        <a:p>
          <a:endParaRPr lang="ru-RU"/>
        </a:p>
      </dgm:t>
    </dgm:pt>
    <dgm:pt modelId="{A11FE379-A32E-48D5-87F4-03F83417C6E1}">
      <dgm:prSet phldrT="[Текст]" custT="1"/>
      <dgm:spPr/>
      <dgm:t>
        <a:bodyPr/>
        <a:lstStyle/>
        <a:p>
          <a:r>
            <a:rPr lang="ru-RU" sz="1000" dirty="0" smtClean="0"/>
            <a:t>программы профессионального обучения</a:t>
          </a:r>
          <a:endParaRPr lang="ru-RU" sz="1000" dirty="0"/>
        </a:p>
      </dgm:t>
    </dgm:pt>
    <dgm:pt modelId="{05C05DD1-6877-46C9-AED4-AC188ECBE621}" type="parTrans" cxnId="{E1329256-6878-4358-B61C-13B1C05FF995}">
      <dgm:prSet/>
      <dgm:spPr/>
      <dgm:t>
        <a:bodyPr/>
        <a:lstStyle/>
        <a:p>
          <a:endParaRPr lang="ru-RU"/>
        </a:p>
      </dgm:t>
    </dgm:pt>
    <dgm:pt modelId="{29808772-958B-46D9-9D74-59A32C7AA766}" type="sibTrans" cxnId="{E1329256-6878-4358-B61C-13B1C05FF995}">
      <dgm:prSet/>
      <dgm:spPr/>
      <dgm:t>
        <a:bodyPr/>
        <a:lstStyle/>
        <a:p>
          <a:endParaRPr lang="ru-RU"/>
        </a:p>
      </dgm:t>
    </dgm:pt>
    <dgm:pt modelId="{026FA474-48B1-40DE-8FF5-41C66F68B7A3}">
      <dgm:prSet phldrT="[Текст]" custT="1"/>
      <dgm:spPr/>
      <dgm:t>
        <a:bodyPr/>
        <a:lstStyle/>
        <a:p>
          <a:r>
            <a:rPr lang="ru-RU" sz="1000" dirty="0" smtClean="0"/>
            <a:t>дополнительные образовательные программы</a:t>
          </a:r>
          <a:endParaRPr lang="ru-RU" sz="1000" dirty="0"/>
        </a:p>
      </dgm:t>
    </dgm:pt>
    <dgm:pt modelId="{ADE96807-444C-479F-A4F2-8B35C1C7F6DB}" type="parTrans" cxnId="{649315A6-D4E2-407A-8402-D7FD2F8ABB46}">
      <dgm:prSet/>
      <dgm:spPr/>
      <dgm:t>
        <a:bodyPr/>
        <a:lstStyle/>
        <a:p>
          <a:endParaRPr lang="ru-RU"/>
        </a:p>
      </dgm:t>
    </dgm:pt>
    <dgm:pt modelId="{B048E0E2-1C1A-41A6-B9DD-7526D64C8C63}" type="sibTrans" cxnId="{649315A6-D4E2-407A-8402-D7FD2F8ABB46}">
      <dgm:prSet/>
      <dgm:spPr/>
      <dgm:t>
        <a:bodyPr/>
        <a:lstStyle/>
        <a:p>
          <a:endParaRPr lang="ru-RU"/>
        </a:p>
      </dgm:t>
    </dgm:pt>
    <dgm:pt modelId="{1B12FDAC-1172-4C0E-B2D6-5058B3B13107}" type="pres">
      <dgm:prSet presAssocID="{072D9A55-D7FB-4968-AB89-CC23E56E27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DBCF25-4274-4AA1-80C5-9287B22D0318}" type="pres">
      <dgm:prSet presAssocID="{55D5205D-76FA-42A8-BBD2-EF63F19D401A}" presName="linNode" presStyleCnt="0"/>
      <dgm:spPr/>
    </dgm:pt>
    <dgm:pt modelId="{68F4555B-BBB0-48D9-848E-62F2FB778571}" type="pres">
      <dgm:prSet presAssocID="{55D5205D-76FA-42A8-BBD2-EF63F19D401A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22B08-1925-4BB5-AC96-69147D8D2C9A}" type="pres">
      <dgm:prSet presAssocID="{55D5205D-76FA-42A8-BBD2-EF63F19D401A}" presName="descendantText" presStyleLbl="alignAccFollow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23B4B-A397-4CEB-AFF0-79B9609BF961}" type="pres">
      <dgm:prSet presAssocID="{DC401BF7-50D2-42AF-A81B-2B9D01DC9234}" presName="sp" presStyleCnt="0"/>
      <dgm:spPr/>
    </dgm:pt>
    <dgm:pt modelId="{B1ADD3E3-BF78-4BB3-911C-C50585220EAA}" type="pres">
      <dgm:prSet presAssocID="{E6F0024D-3B2E-4B69-9D73-C2F13467BBAB}" presName="linNode" presStyleCnt="0"/>
      <dgm:spPr/>
    </dgm:pt>
    <dgm:pt modelId="{49E3881C-B5A1-4A9C-9B8C-25DA5FED3464}" type="pres">
      <dgm:prSet presAssocID="{E6F0024D-3B2E-4B69-9D73-C2F13467BBAB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EFB06-BBD4-4B2F-A885-A4C8D1F61954}" type="pres">
      <dgm:prSet presAssocID="{E6F0024D-3B2E-4B69-9D73-C2F13467BBAB}" presName="descendantText" presStyleLbl="alignAccFollow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43C5CE-6747-493E-8B91-EF825139E991}" type="pres">
      <dgm:prSet presAssocID="{7BF619A3-F612-4AE0-B6A1-68180A3EB07D}" presName="sp" presStyleCnt="0"/>
      <dgm:spPr/>
    </dgm:pt>
    <dgm:pt modelId="{50076226-D455-4093-9230-BAB988B6C5F3}" type="pres">
      <dgm:prSet presAssocID="{7887D402-8A27-486B-9BCE-93180E471FC8}" presName="linNode" presStyleCnt="0"/>
      <dgm:spPr/>
    </dgm:pt>
    <dgm:pt modelId="{1BB8E034-4447-4B25-B102-E6D0DEF91D3A}" type="pres">
      <dgm:prSet presAssocID="{7887D402-8A27-486B-9BCE-93180E471FC8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8F704-214E-4D40-AC2D-E49E826598F2}" type="pres">
      <dgm:prSet presAssocID="{7887D402-8A27-486B-9BCE-93180E471FC8}" presName="descendantText" presStyleLbl="alignAccFollow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B8D21-4DE7-4685-B069-AF9D498267B5}" type="pres">
      <dgm:prSet presAssocID="{46F10F85-C772-4E4B-8528-1B5E10ABB061}" presName="sp" presStyleCnt="0"/>
      <dgm:spPr/>
    </dgm:pt>
    <dgm:pt modelId="{8629CBF4-6145-4349-9222-02AF23E5CECC}" type="pres">
      <dgm:prSet presAssocID="{C36B6BCD-6AC9-431D-A01F-D7F0AB2FF341}" presName="linNode" presStyleCnt="0"/>
      <dgm:spPr/>
    </dgm:pt>
    <dgm:pt modelId="{D5E60348-115E-4F85-B184-42599E533E29}" type="pres">
      <dgm:prSet presAssocID="{C36B6BCD-6AC9-431D-A01F-D7F0AB2FF341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0BBA6-24A1-4B22-A0B9-2B261B2DD302}" type="pres">
      <dgm:prSet presAssocID="{C36B6BCD-6AC9-431D-A01F-D7F0AB2FF341}" presName="descendantText" presStyleLbl="alignAccFollow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C2583-9923-44E5-9FA8-E3D3C361EE54}" type="pres">
      <dgm:prSet presAssocID="{07E5E695-B75B-4B61-B0F9-8E080E2D28D8}" presName="sp" presStyleCnt="0"/>
      <dgm:spPr/>
    </dgm:pt>
    <dgm:pt modelId="{4E047696-E3F0-4A73-8410-6676C9ABC5AF}" type="pres">
      <dgm:prSet presAssocID="{DA1F5B69-2309-4E1A-BB0D-BDAB62706D5C}" presName="linNode" presStyleCnt="0"/>
      <dgm:spPr/>
    </dgm:pt>
    <dgm:pt modelId="{810D1FE7-8735-4DDB-85FF-287B32F8D5E7}" type="pres">
      <dgm:prSet presAssocID="{DA1F5B69-2309-4E1A-BB0D-BDAB62706D5C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64263-306B-4DF0-800D-8D7B479D72FB}" type="pres">
      <dgm:prSet presAssocID="{DA1F5B69-2309-4E1A-BB0D-BDAB62706D5C}" presName="descendantText" presStyleLbl="alignAccFollow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4BA31-DE30-4151-9C7A-A0BF5F237AA7}" type="pres">
      <dgm:prSet presAssocID="{8393BF5B-C2D5-410E-86C4-903D069605F9}" presName="sp" presStyleCnt="0"/>
      <dgm:spPr/>
    </dgm:pt>
    <dgm:pt modelId="{E658797D-C938-4AC7-A82F-00AFD4D418FD}" type="pres">
      <dgm:prSet presAssocID="{90A0312F-16C1-47B2-816C-259DF79482B1}" presName="linNode" presStyleCnt="0"/>
      <dgm:spPr/>
    </dgm:pt>
    <dgm:pt modelId="{C16C3911-862A-4C40-A584-6EF3F1B36EC3}" type="pres">
      <dgm:prSet presAssocID="{90A0312F-16C1-47B2-816C-259DF79482B1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4461F3-560A-41C5-BB0A-B0F3B8C645DD}" type="pres">
      <dgm:prSet presAssocID="{90A0312F-16C1-47B2-816C-259DF79482B1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5B3C13-CB3E-42D6-AF37-33F65F760E27}" type="pres">
      <dgm:prSet presAssocID="{6893129A-77DE-4C16-BB51-A204D2CAB125}" presName="sp" presStyleCnt="0"/>
      <dgm:spPr/>
    </dgm:pt>
    <dgm:pt modelId="{33519334-9635-4BDE-8E23-086A57D69C56}" type="pres">
      <dgm:prSet presAssocID="{740F3D74-AAC0-41DB-BCBB-8C0BCB35DCD3}" presName="linNode" presStyleCnt="0"/>
      <dgm:spPr/>
    </dgm:pt>
    <dgm:pt modelId="{12A37FBE-9787-4E60-A62E-3634048C4B12}" type="pres">
      <dgm:prSet presAssocID="{740F3D74-AAC0-41DB-BCBB-8C0BCB35DCD3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63761-AD77-4970-9EB1-8F2B9BEB02DE}" type="pres">
      <dgm:prSet presAssocID="{740F3D74-AAC0-41DB-BCBB-8C0BCB35DCD3}" presName="descendantText" presStyleLbl="alignAccFollow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4B8DAE-3C0F-4C80-BDB6-496B0CD795DC}" type="pres">
      <dgm:prSet presAssocID="{1E53A1CD-DF61-444F-A3EB-2968DEA3DB5D}" presName="sp" presStyleCnt="0"/>
      <dgm:spPr/>
    </dgm:pt>
    <dgm:pt modelId="{1EAE75B8-8016-4FA9-B22B-C9A84309AFA8}" type="pres">
      <dgm:prSet presAssocID="{5B31E380-DB2A-4391-A623-65025605770F}" presName="linNode" presStyleCnt="0"/>
      <dgm:spPr/>
    </dgm:pt>
    <dgm:pt modelId="{F79C6332-E01F-4423-A9B0-66182CADE9B2}" type="pres">
      <dgm:prSet presAssocID="{5B31E380-DB2A-4391-A623-65025605770F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22767-4360-4AB8-A237-7BBD80AE9E62}" type="pres">
      <dgm:prSet presAssocID="{5B31E380-DB2A-4391-A623-65025605770F}" presName="descendantText" presStyleLbl="alignAccFollow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0121B-2116-443A-81E6-DFA605E7074E}" type="pres">
      <dgm:prSet presAssocID="{5CC6A5F5-130E-4E8E-98DF-624D4EB55728}" presName="sp" presStyleCnt="0"/>
      <dgm:spPr/>
    </dgm:pt>
    <dgm:pt modelId="{CE2F56B1-2A58-42AE-B6BE-096F62B16441}" type="pres">
      <dgm:prSet presAssocID="{A3F852EE-9080-4950-ADF7-32C7346BE64C}" presName="linNode" presStyleCnt="0"/>
      <dgm:spPr/>
    </dgm:pt>
    <dgm:pt modelId="{BF753793-CDCB-44D5-A8C3-102E1000643D}" type="pres">
      <dgm:prSet presAssocID="{A3F852EE-9080-4950-ADF7-32C7346BE64C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B34D0-2D8B-4F05-8DD3-895F842969FD}" type="pres">
      <dgm:prSet presAssocID="{A3F852EE-9080-4950-ADF7-32C7346BE64C}" presName="descendantText" presStyleLbl="alignAccFollow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526857-A374-423A-8FE7-2439430D64C7}" srcId="{E6F0024D-3B2E-4B69-9D73-C2F13467BBAB}" destId="{E23F3433-EF7C-4B82-A247-7C151F049331}" srcOrd="0" destOrd="0" parTransId="{21D2014E-125A-469B-AEF5-88650C1BDBC0}" sibTransId="{C5965B40-8686-4AC4-8076-8500E4DAC839}"/>
    <dgm:cxn modelId="{8A46D0EF-B18E-474F-8DDD-449FEA7F9A31}" type="presOf" srcId="{A11FE379-A32E-48D5-87F4-03F83417C6E1}" destId="{6B4B34D0-2D8B-4F05-8DD3-895F842969FD}" srcOrd="0" destOrd="0" presId="urn:microsoft.com/office/officeart/2005/8/layout/vList5"/>
    <dgm:cxn modelId="{A41235F2-97EF-4C64-A182-1789975E2F7A}" type="presOf" srcId="{E23F3433-EF7C-4B82-A247-7C151F049331}" destId="{8CEEFB06-BBD4-4B2F-A885-A4C8D1F61954}" srcOrd="0" destOrd="0" presId="urn:microsoft.com/office/officeart/2005/8/layout/vList5"/>
    <dgm:cxn modelId="{A808CD5E-2BB8-4351-BF52-C21B90A26885}" srcId="{C36B6BCD-6AC9-431D-A01F-D7F0AB2FF341}" destId="{D7B7EFC0-9323-4B2B-B959-7F4CFB78E30F}" srcOrd="0" destOrd="0" parTransId="{191EA640-032D-4B74-9B0D-37C70A0438C9}" sibTransId="{FD082ED4-0DD7-406E-A7CB-D4AEAD6A41C1}"/>
    <dgm:cxn modelId="{D76603A4-3236-4373-90F6-321A81E6DCAB}" type="presOf" srcId="{5973896B-D979-492F-A101-F0E93FECF924}" destId="{5D864263-306B-4DF0-800D-8D7B479D72FB}" srcOrd="0" destOrd="1" presId="urn:microsoft.com/office/officeart/2005/8/layout/vList5"/>
    <dgm:cxn modelId="{AB3460DA-F0A8-4842-83BA-57866ADB513E}" srcId="{90A0312F-16C1-47B2-816C-259DF79482B1}" destId="{8C5DC8C5-E86A-410D-BB6C-74397ACFBEEB}" srcOrd="1" destOrd="0" parTransId="{AADC42B7-D8C4-4E57-9921-2DF43917EB2F}" sibTransId="{1539007E-DC32-4CC6-99CA-C318CFBE8170}"/>
    <dgm:cxn modelId="{C0B5BF9B-0691-4933-BA4B-3C58593F0C06}" srcId="{E6F0024D-3B2E-4B69-9D73-C2F13467BBAB}" destId="{CB4C14B1-920A-4CD7-B162-C8C61A758382}" srcOrd="2" destOrd="0" parTransId="{ABD5FE6E-E2CB-462B-B1DA-17A9D604E9E4}" sibTransId="{0EA46743-B263-4DDD-9BBF-1D7873AB532C}"/>
    <dgm:cxn modelId="{C0F67FC6-E1D7-4270-A34F-B61E891184D6}" srcId="{DA1F5B69-2309-4E1A-BB0D-BDAB62706D5C}" destId="{5973896B-D979-492F-A101-F0E93FECF924}" srcOrd="1" destOrd="0" parTransId="{8CB83BD0-DDA5-400B-B641-7B775271DC4C}" sibTransId="{DEE467E4-4A8B-4111-98CB-C464AEA32954}"/>
    <dgm:cxn modelId="{40379D09-6CD4-40CA-BD26-5892063AA597}" srcId="{E6F0024D-3B2E-4B69-9D73-C2F13467BBAB}" destId="{B3DED23D-626B-446E-A64C-0FC18454FF29}" srcOrd="1" destOrd="0" parTransId="{F3551447-CEA3-4286-A6FE-811083F4F14A}" sibTransId="{DC20F8E7-5EDF-48D1-BD5B-4C03FB9E50FE}"/>
    <dgm:cxn modelId="{630EEF48-2B46-47AB-8021-6943F6D2614A}" type="presOf" srcId="{29F67E36-7B07-426E-BD5D-78B259957F81}" destId="{A8763761-AD77-4970-9EB1-8F2B9BEB02DE}" srcOrd="0" destOrd="0" presId="urn:microsoft.com/office/officeart/2005/8/layout/vList5"/>
    <dgm:cxn modelId="{2AD926C1-9A73-412A-9D44-18155226D29D}" srcId="{740F3D74-AAC0-41DB-BCBB-8C0BCB35DCD3}" destId="{29F67E36-7B07-426E-BD5D-78B259957F81}" srcOrd="0" destOrd="0" parTransId="{515B3658-5652-4AB7-905C-BF199A48C571}" sibTransId="{F73D6E88-81B1-4B30-81CA-515188614DDF}"/>
    <dgm:cxn modelId="{7F2C38BE-CBC7-4B22-8B35-EEE0BF439A34}" type="presOf" srcId="{A3F852EE-9080-4950-ADF7-32C7346BE64C}" destId="{BF753793-CDCB-44D5-A8C3-102E1000643D}" srcOrd="0" destOrd="0" presId="urn:microsoft.com/office/officeart/2005/8/layout/vList5"/>
    <dgm:cxn modelId="{897F0A4A-ACF6-42D9-9DDD-8480C5C44678}" type="presOf" srcId="{DA1F5B69-2309-4E1A-BB0D-BDAB62706D5C}" destId="{810D1FE7-8735-4DDB-85FF-287B32F8D5E7}" srcOrd="0" destOrd="0" presId="urn:microsoft.com/office/officeart/2005/8/layout/vList5"/>
    <dgm:cxn modelId="{E226E35B-49C7-40DA-8A4F-D9F4F9191E63}" srcId="{90A0312F-16C1-47B2-816C-259DF79482B1}" destId="{28519C71-2225-46E7-A9D7-98F0F0302A0D}" srcOrd="0" destOrd="0" parTransId="{C02238A6-B3F2-4C15-8DBE-4EAACADA80B5}" sibTransId="{C4D6DD35-F45A-40C3-825C-3143399939A8}"/>
    <dgm:cxn modelId="{44B66F43-63C4-4255-A525-B30F588922A7}" type="presOf" srcId="{E87F89F0-E66F-47AB-87A0-7854F3F7C2B9}" destId="{5D864263-306B-4DF0-800D-8D7B479D72FB}" srcOrd="0" destOrd="0" presId="urn:microsoft.com/office/officeart/2005/8/layout/vList5"/>
    <dgm:cxn modelId="{03488A67-A242-48D6-99AE-F06FEF7E19B7}" srcId="{072D9A55-D7FB-4968-AB89-CC23E56E276B}" destId="{A3F852EE-9080-4950-ADF7-32C7346BE64C}" srcOrd="8" destOrd="0" parTransId="{401265B3-6221-430A-A11A-8BCB801B0544}" sibTransId="{EC267994-C9C0-4EF8-B097-EA920E9F8C76}"/>
    <dgm:cxn modelId="{FAB06ED3-7DCE-4200-A1A3-26630D1123B0}" type="presOf" srcId="{026FA474-48B1-40DE-8FF5-41C66F68B7A3}" destId="{6B4B34D0-2D8B-4F05-8DD3-895F842969FD}" srcOrd="0" destOrd="1" presId="urn:microsoft.com/office/officeart/2005/8/layout/vList5"/>
    <dgm:cxn modelId="{B96FB88D-BA41-46E4-BA46-E0EC13E95E84}" type="presOf" srcId="{1D2236B8-63FD-4B72-AF32-869328BC1DDE}" destId="{BC38F704-214E-4D40-AC2D-E49E826598F2}" srcOrd="0" destOrd="0" presId="urn:microsoft.com/office/officeart/2005/8/layout/vList5"/>
    <dgm:cxn modelId="{8C07497C-F660-41AD-A929-3A0C0F5D0F32}" srcId="{072D9A55-D7FB-4968-AB89-CC23E56E276B}" destId="{7887D402-8A27-486B-9BCE-93180E471FC8}" srcOrd="2" destOrd="0" parTransId="{C44C03B6-0A74-45B3-8AB4-14D96D23314D}" sibTransId="{46F10F85-C772-4E4B-8528-1B5E10ABB061}"/>
    <dgm:cxn modelId="{4795AD60-8E61-4A0E-A7FE-8AB8355821BE}" srcId="{5B31E380-DB2A-4391-A623-65025605770F}" destId="{60DB0B2E-B40F-4AE2-A3DD-D2A04FFA17C7}" srcOrd="0" destOrd="0" parTransId="{40B7D105-2F62-4FBD-91C6-90A16E49ACE1}" sibTransId="{6A443FD4-18B4-488C-9D99-7C1AB8AD8A9A}"/>
    <dgm:cxn modelId="{31A99512-346C-447C-B37C-948846221BEF}" srcId="{740F3D74-AAC0-41DB-BCBB-8C0BCB35DCD3}" destId="{7A91CF3B-F84D-48C0-8C07-FCF38FA49FC7}" srcOrd="1" destOrd="0" parTransId="{3A87639E-942F-4D07-944F-390FD2F91028}" sibTransId="{3AC2A89E-D7C2-4591-900E-7105EC5A208C}"/>
    <dgm:cxn modelId="{0A63992C-4FB0-402C-84B1-CBFC9B76D553}" type="presOf" srcId="{7887D402-8A27-486B-9BCE-93180E471FC8}" destId="{1BB8E034-4447-4B25-B102-E6D0DEF91D3A}" srcOrd="0" destOrd="0" presId="urn:microsoft.com/office/officeart/2005/8/layout/vList5"/>
    <dgm:cxn modelId="{FFE09451-40FC-4BD5-B075-7E28E9E78F04}" type="presOf" srcId="{7A91CF3B-F84D-48C0-8C07-FCF38FA49FC7}" destId="{A8763761-AD77-4970-9EB1-8F2B9BEB02DE}" srcOrd="0" destOrd="1" presId="urn:microsoft.com/office/officeart/2005/8/layout/vList5"/>
    <dgm:cxn modelId="{6DDA6CED-0F23-46C4-83CC-815CCC39CA3E}" srcId="{072D9A55-D7FB-4968-AB89-CC23E56E276B}" destId="{55D5205D-76FA-42A8-BBD2-EF63F19D401A}" srcOrd="0" destOrd="0" parTransId="{21ACEF72-373C-4546-82BB-3E654D6BE646}" sibTransId="{DC401BF7-50D2-42AF-A81B-2B9D01DC9234}"/>
    <dgm:cxn modelId="{E1329256-6878-4358-B61C-13B1C05FF995}" srcId="{A3F852EE-9080-4950-ADF7-32C7346BE64C}" destId="{A11FE379-A32E-48D5-87F4-03F83417C6E1}" srcOrd="0" destOrd="0" parTransId="{05C05DD1-6877-46C9-AED4-AC188ECBE621}" sibTransId="{29808772-958B-46D9-9D74-59A32C7AA766}"/>
    <dgm:cxn modelId="{F09B2D2E-2FD0-47DE-BDAB-B2BEED27B1D8}" srcId="{5B31E380-DB2A-4391-A623-65025605770F}" destId="{632D8A29-0DB6-4FC5-B325-685BA5A9E069}" srcOrd="1" destOrd="0" parTransId="{2BC4C311-CCCB-48A6-B581-A90F3F8E8D5A}" sibTransId="{41137B07-CC88-4C79-B6E6-6042D7D23E0C}"/>
    <dgm:cxn modelId="{8153F3AB-CF50-4D3E-ADB3-71F04521C516}" srcId="{55D5205D-76FA-42A8-BBD2-EF63F19D401A}" destId="{C27529D1-6F57-4A73-8BA1-318BB4F1CDC7}" srcOrd="1" destOrd="0" parTransId="{6D4B77AA-5C73-42C1-BBC3-A83164E70E56}" sibTransId="{D3E22C7A-04ED-4579-A379-B4FE9AB8D7FB}"/>
    <dgm:cxn modelId="{5887F9C4-6482-44B9-91C2-F4BAD6BF9174}" srcId="{072D9A55-D7FB-4968-AB89-CC23E56E276B}" destId="{5B31E380-DB2A-4391-A623-65025605770F}" srcOrd="7" destOrd="0" parTransId="{3F424685-DC0B-4FF9-98AA-7A336DF6DFB6}" sibTransId="{5CC6A5F5-130E-4E8E-98DF-624D4EB55728}"/>
    <dgm:cxn modelId="{33D452C9-1C2F-4BD0-9C10-64CD99CD32D3}" type="presOf" srcId="{072D9A55-D7FB-4968-AB89-CC23E56E276B}" destId="{1B12FDAC-1172-4C0E-B2D6-5058B3B13107}" srcOrd="0" destOrd="0" presId="urn:microsoft.com/office/officeart/2005/8/layout/vList5"/>
    <dgm:cxn modelId="{DE5FF1ED-1685-4282-89B0-7AC5DA454F6D}" type="presOf" srcId="{90A0312F-16C1-47B2-816C-259DF79482B1}" destId="{C16C3911-862A-4C40-A584-6EF3F1B36EC3}" srcOrd="0" destOrd="0" presId="urn:microsoft.com/office/officeart/2005/8/layout/vList5"/>
    <dgm:cxn modelId="{15D18BC1-CEEA-486A-BBBD-D206AFEF3E75}" type="presOf" srcId="{5FA33A72-BD94-47E0-B8A8-47A744FEF200}" destId="{FC322B08-1925-4BB5-AC96-69147D8D2C9A}" srcOrd="0" destOrd="0" presId="urn:microsoft.com/office/officeart/2005/8/layout/vList5"/>
    <dgm:cxn modelId="{DA96647B-3DEC-41B4-8330-08DEB9482E8B}" type="presOf" srcId="{740F3D74-AAC0-41DB-BCBB-8C0BCB35DCD3}" destId="{12A37FBE-9787-4E60-A62E-3634048C4B12}" srcOrd="0" destOrd="0" presId="urn:microsoft.com/office/officeart/2005/8/layout/vList5"/>
    <dgm:cxn modelId="{E36F7D8B-EBB4-48EC-8D37-1AEB282D7E6C}" type="presOf" srcId="{8C5DC8C5-E86A-410D-BB6C-74397ACFBEEB}" destId="{AD4461F3-560A-41C5-BB0A-B0F3B8C645DD}" srcOrd="0" destOrd="1" presId="urn:microsoft.com/office/officeart/2005/8/layout/vList5"/>
    <dgm:cxn modelId="{5FE65138-BF1A-405C-8032-D32984735E2A}" type="presOf" srcId="{C36B6BCD-6AC9-431D-A01F-D7F0AB2FF341}" destId="{D5E60348-115E-4F85-B184-42599E533E29}" srcOrd="0" destOrd="0" presId="urn:microsoft.com/office/officeart/2005/8/layout/vList5"/>
    <dgm:cxn modelId="{56B4D45D-E4E1-491A-8350-05C82E988E31}" srcId="{DA1F5B69-2309-4E1A-BB0D-BDAB62706D5C}" destId="{E87F89F0-E66F-47AB-87A0-7854F3F7C2B9}" srcOrd="0" destOrd="0" parTransId="{8A899FCA-C017-405B-8C36-E84B54F92EE5}" sibTransId="{12E16E55-21E2-4073-8296-FAC223B8EB0B}"/>
    <dgm:cxn modelId="{A5B6ECC9-9833-4DAD-9126-296CC14170CA}" type="presOf" srcId="{C27529D1-6F57-4A73-8BA1-318BB4F1CDC7}" destId="{FC322B08-1925-4BB5-AC96-69147D8D2C9A}" srcOrd="0" destOrd="1" presId="urn:microsoft.com/office/officeart/2005/8/layout/vList5"/>
    <dgm:cxn modelId="{826E9E0C-6A0D-4FFC-88DB-CC784FE40EB6}" type="presOf" srcId="{55D5205D-76FA-42A8-BBD2-EF63F19D401A}" destId="{68F4555B-BBB0-48D9-848E-62F2FB778571}" srcOrd="0" destOrd="0" presId="urn:microsoft.com/office/officeart/2005/8/layout/vList5"/>
    <dgm:cxn modelId="{09CFF7E7-812E-4425-8856-93449F82E8BE}" type="presOf" srcId="{E6F0024D-3B2E-4B69-9D73-C2F13467BBAB}" destId="{49E3881C-B5A1-4A9C-9B8C-25DA5FED3464}" srcOrd="0" destOrd="0" presId="urn:microsoft.com/office/officeart/2005/8/layout/vList5"/>
    <dgm:cxn modelId="{2A1CBED1-1C9F-428C-B191-F72E77CCA4A5}" type="presOf" srcId="{5B31E380-DB2A-4391-A623-65025605770F}" destId="{F79C6332-E01F-4423-A9B0-66182CADE9B2}" srcOrd="0" destOrd="0" presId="urn:microsoft.com/office/officeart/2005/8/layout/vList5"/>
    <dgm:cxn modelId="{3E975619-E316-4770-83A8-9C2F5279062C}" type="presOf" srcId="{632D8A29-0DB6-4FC5-B325-685BA5A9E069}" destId="{FB122767-4360-4AB8-A237-7BBD80AE9E62}" srcOrd="0" destOrd="1" presId="urn:microsoft.com/office/officeart/2005/8/layout/vList5"/>
    <dgm:cxn modelId="{6A53A4BC-00BD-4C86-BE16-29D609632FC1}" type="presOf" srcId="{B3DED23D-626B-446E-A64C-0FC18454FF29}" destId="{8CEEFB06-BBD4-4B2F-A885-A4C8D1F61954}" srcOrd="0" destOrd="1" presId="urn:microsoft.com/office/officeart/2005/8/layout/vList5"/>
    <dgm:cxn modelId="{B92A4789-8A7D-455B-92F9-76D2EC02CD77}" type="presOf" srcId="{60DB0B2E-B40F-4AE2-A3DD-D2A04FFA17C7}" destId="{FB122767-4360-4AB8-A237-7BBD80AE9E62}" srcOrd="0" destOrd="0" presId="urn:microsoft.com/office/officeart/2005/8/layout/vList5"/>
    <dgm:cxn modelId="{F199DAAA-3079-4DB5-A52A-F10BE986AF2C}" srcId="{740F3D74-AAC0-41DB-BCBB-8C0BCB35DCD3}" destId="{FD7A21F5-DD05-44F0-B2A0-8997FC914B2D}" srcOrd="2" destOrd="0" parTransId="{70017DEA-B925-46BA-BA26-649C0EAFF71D}" sibTransId="{EED62BF4-1344-4883-9ECF-2CCED91A4088}"/>
    <dgm:cxn modelId="{9DF82867-B1C2-430C-B38F-DE04B765EAB0}" type="presOf" srcId="{CB4C14B1-920A-4CD7-B162-C8C61A758382}" destId="{8CEEFB06-BBD4-4B2F-A885-A4C8D1F61954}" srcOrd="0" destOrd="2" presId="urn:microsoft.com/office/officeart/2005/8/layout/vList5"/>
    <dgm:cxn modelId="{08756248-6FCE-4A65-AFCD-744DF51B3421}" srcId="{072D9A55-D7FB-4968-AB89-CC23E56E276B}" destId="{DA1F5B69-2309-4E1A-BB0D-BDAB62706D5C}" srcOrd="4" destOrd="0" parTransId="{3343E95B-25BA-4A09-90BD-4F2DB32E169F}" sibTransId="{8393BF5B-C2D5-410E-86C4-903D069605F9}"/>
    <dgm:cxn modelId="{EFE61A79-D142-4629-BA03-3CEC310C18DE}" type="presOf" srcId="{FD7A21F5-DD05-44F0-B2A0-8997FC914B2D}" destId="{A8763761-AD77-4970-9EB1-8F2B9BEB02DE}" srcOrd="0" destOrd="2" presId="urn:microsoft.com/office/officeart/2005/8/layout/vList5"/>
    <dgm:cxn modelId="{00334BA5-E41E-4C95-8E66-F1B073AA06F2}" srcId="{072D9A55-D7FB-4968-AB89-CC23E56E276B}" destId="{E6F0024D-3B2E-4B69-9D73-C2F13467BBAB}" srcOrd="1" destOrd="0" parTransId="{697FD2EA-F3BA-4E88-8DBF-6F8B7168EFCA}" sibTransId="{7BF619A3-F612-4AE0-B6A1-68180A3EB07D}"/>
    <dgm:cxn modelId="{B9294C1C-7CDA-48FB-93D5-6C4F25045752}" srcId="{072D9A55-D7FB-4968-AB89-CC23E56E276B}" destId="{740F3D74-AAC0-41DB-BCBB-8C0BCB35DCD3}" srcOrd="6" destOrd="0" parTransId="{ACCFC670-A475-4F12-AAAA-26A5322ACBD1}" sibTransId="{1E53A1CD-DF61-444F-A3EB-2968DEA3DB5D}"/>
    <dgm:cxn modelId="{6DB98E76-93BB-4901-B717-2F94359D06EB}" type="presOf" srcId="{28519C71-2225-46E7-A9D7-98F0F0302A0D}" destId="{AD4461F3-560A-41C5-BB0A-B0F3B8C645DD}" srcOrd="0" destOrd="0" presId="urn:microsoft.com/office/officeart/2005/8/layout/vList5"/>
    <dgm:cxn modelId="{E28011D4-4993-472E-B53B-05129E965B8B}" srcId="{072D9A55-D7FB-4968-AB89-CC23E56E276B}" destId="{C36B6BCD-6AC9-431D-A01F-D7F0AB2FF341}" srcOrd="3" destOrd="0" parTransId="{E9477BC4-B3E5-41FC-B5DB-0F462289D1ED}" sibTransId="{07E5E695-B75B-4B61-B0F9-8E080E2D28D8}"/>
    <dgm:cxn modelId="{A54C94B3-7DE6-47F2-9D27-D27C2F9553C6}" srcId="{7887D402-8A27-486B-9BCE-93180E471FC8}" destId="{1D2236B8-63FD-4B72-AF32-869328BC1DDE}" srcOrd="0" destOrd="0" parTransId="{891A8CD7-D457-4F75-9971-78ADBDEE9EEF}" sibTransId="{10B7370A-A317-4820-B1BA-3FAAFB506925}"/>
    <dgm:cxn modelId="{ADF6C9D6-8EC8-4DF3-95AE-1935DF70CE4C}" srcId="{072D9A55-D7FB-4968-AB89-CC23E56E276B}" destId="{90A0312F-16C1-47B2-816C-259DF79482B1}" srcOrd="5" destOrd="0" parTransId="{3B22A5D8-B619-4B7F-A86C-9A8C790D2159}" sibTransId="{6893129A-77DE-4C16-BB51-A204D2CAB125}"/>
    <dgm:cxn modelId="{649315A6-D4E2-407A-8402-D7FD2F8ABB46}" srcId="{A3F852EE-9080-4950-ADF7-32C7346BE64C}" destId="{026FA474-48B1-40DE-8FF5-41C66F68B7A3}" srcOrd="1" destOrd="0" parTransId="{ADE96807-444C-479F-A4F2-8B35C1C7F6DB}" sibTransId="{B048E0E2-1C1A-41A6-B9DD-7526D64C8C63}"/>
    <dgm:cxn modelId="{3F8C6BAD-18C8-43BC-9238-C96B604EF19D}" type="presOf" srcId="{D7B7EFC0-9323-4B2B-B959-7F4CFB78E30F}" destId="{B0B0BBA6-24A1-4B22-A0B9-2B261B2DD302}" srcOrd="0" destOrd="0" presId="urn:microsoft.com/office/officeart/2005/8/layout/vList5"/>
    <dgm:cxn modelId="{DA36A43D-7DB2-4775-9B32-09F386817893}" srcId="{55D5205D-76FA-42A8-BBD2-EF63F19D401A}" destId="{5FA33A72-BD94-47E0-B8A8-47A744FEF200}" srcOrd="0" destOrd="0" parTransId="{8F3DA93D-54F2-4DB8-8C6F-75AC5E2047BA}" sibTransId="{AB6A4E56-4EDF-43C1-82BB-B41F22BD0D53}"/>
    <dgm:cxn modelId="{E39559F0-F278-49A9-A589-F35D9C154CC0}" type="presParOf" srcId="{1B12FDAC-1172-4C0E-B2D6-5058B3B13107}" destId="{46DBCF25-4274-4AA1-80C5-9287B22D0318}" srcOrd="0" destOrd="0" presId="urn:microsoft.com/office/officeart/2005/8/layout/vList5"/>
    <dgm:cxn modelId="{7790E12B-11AD-4E15-A3C6-01C5DE6CA485}" type="presParOf" srcId="{46DBCF25-4274-4AA1-80C5-9287B22D0318}" destId="{68F4555B-BBB0-48D9-848E-62F2FB778571}" srcOrd="0" destOrd="0" presId="urn:microsoft.com/office/officeart/2005/8/layout/vList5"/>
    <dgm:cxn modelId="{7FEB7122-F019-4B33-83C1-F7DD2E924283}" type="presParOf" srcId="{46DBCF25-4274-4AA1-80C5-9287B22D0318}" destId="{FC322B08-1925-4BB5-AC96-69147D8D2C9A}" srcOrd="1" destOrd="0" presId="urn:microsoft.com/office/officeart/2005/8/layout/vList5"/>
    <dgm:cxn modelId="{74E2E759-014B-4284-B5AC-7494DA34D009}" type="presParOf" srcId="{1B12FDAC-1172-4C0E-B2D6-5058B3B13107}" destId="{18223B4B-A397-4CEB-AFF0-79B9609BF961}" srcOrd="1" destOrd="0" presId="urn:microsoft.com/office/officeart/2005/8/layout/vList5"/>
    <dgm:cxn modelId="{CF45E316-E778-44D4-9E04-695A137E6A2E}" type="presParOf" srcId="{1B12FDAC-1172-4C0E-B2D6-5058B3B13107}" destId="{B1ADD3E3-BF78-4BB3-911C-C50585220EAA}" srcOrd="2" destOrd="0" presId="urn:microsoft.com/office/officeart/2005/8/layout/vList5"/>
    <dgm:cxn modelId="{DA52D63F-9673-4454-A8F8-C52A8F71296C}" type="presParOf" srcId="{B1ADD3E3-BF78-4BB3-911C-C50585220EAA}" destId="{49E3881C-B5A1-4A9C-9B8C-25DA5FED3464}" srcOrd="0" destOrd="0" presId="urn:microsoft.com/office/officeart/2005/8/layout/vList5"/>
    <dgm:cxn modelId="{109E727C-24C1-40B8-9770-2A684669FDA7}" type="presParOf" srcId="{B1ADD3E3-BF78-4BB3-911C-C50585220EAA}" destId="{8CEEFB06-BBD4-4B2F-A885-A4C8D1F61954}" srcOrd="1" destOrd="0" presId="urn:microsoft.com/office/officeart/2005/8/layout/vList5"/>
    <dgm:cxn modelId="{5D72C3F0-F5FE-48D7-B9BC-9341545579A0}" type="presParOf" srcId="{1B12FDAC-1172-4C0E-B2D6-5058B3B13107}" destId="{3343C5CE-6747-493E-8B91-EF825139E991}" srcOrd="3" destOrd="0" presId="urn:microsoft.com/office/officeart/2005/8/layout/vList5"/>
    <dgm:cxn modelId="{19E6C03A-C6F8-4A59-BE4F-E29E20760B56}" type="presParOf" srcId="{1B12FDAC-1172-4C0E-B2D6-5058B3B13107}" destId="{50076226-D455-4093-9230-BAB988B6C5F3}" srcOrd="4" destOrd="0" presId="urn:microsoft.com/office/officeart/2005/8/layout/vList5"/>
    <dgm:cxn modelId="{41F3ECE6-69DE-427A-98BB-B1E50507A8D3}" type="presParOf" srcId="{50076226-D455-4093-9230-BAB988B6C5F3}" destId="{1BB8E034-4447-4B25-B102-E6D0DEF91D3A}" srcOrd="0" destOrd="0" presId="urn:microsoft.com/office/officeart/2005/8/layout/vList5"/>
    <dgm:cxn modelId="{B221FAF9-618E-44FB-8B5F-42A710A64E2E}" type="presParOf" srcId="{50076226-D455-4093-9230-BAB988B6C5F3}" destId="{BC38F704-214E-4D40-AC2D-E49E826598F2}" srcOrd="1" destOrd="0" presId="urn:microsoft.com/office/officeart/2005/8/layout/vList5"/>
    <dgm:cxn modelId="{9A5D4100-95B5-40A9-9908-124FCA90540C}" type="presParOf" srcId="{1B12FDAC-1172-4C0E-B2D6-5058B3B13107}" destId="{E2AB8D21-4DE7-4685-B069-AF9D498267B5}" srcOrd="5" destOrd="0" presId="urn:microsoft.com/office/officeart/2005/8/layout/vList5"/>
    <dgm:cxn modelId="{403EFCEF-3C8C-4EDC-92C9-98D07B100886}" type="presParOf" srcId="{1B12FDAC-1172-4C0E-B2D6-5058B3B13107}" destId="{8629CBF4-6145-4349-9222-02AF23E5CECC}" srcOrd="6" destOrd="0" presId="urn:microsoft.com/office/officeart/2005/8/layout/vList5"/>
    <dgm:cxn modelId="{B2CA61E1-280A-4B87-BEAE-05A5036E2EBA}" type="presParOf" srcId="{8629CBF4-6145-4349-9222-02AF23E5CECC}" destId="{D5E60348-115E-4F85-B184-42599E533E29}" srcOrd="0" destOrd="0" presId="urn:microsoft.com/office/officeart/2005/8/layout/vList5"/>
    <dgm:cxn modelId="{815B303B-AD8E-4D2C-A23C-53E0D57075F6}" type="presParOf" srcId="{8629CBF4-6145-4349-9222-02AF23E5CECC}" destId="{B0B0BBA6-24A1-4B22-A0B9-2B261B2DD302}" srcOrd="1" destOrd="0" presId="urn:microsoft.com/office/officeart/2005/8/layout/vList5"/>
    <dgm:cxn modelId="{44D6631F-9CF5-4202-9B7E-9F48842D2F6D}" type="presParOf" srcId="{1B12FDAC-1172-4C0E-B2D6-5058B3B13107}" destId="{F0CC2583-9923-44E5-9FA8-E3D3C361EE54}" srcOrd="7" destOrd="0" presId="urn:microsoft.com/office/officeart/2005/8/layout/vList5"/>
    <dgm:cxn modelId="{686032F8-1249-4ABB-8D8C-23F78621A12E}" type="presParOf" srcId="{1B12FDAC-1172-4C0E-B2D6-5058B3B13107}" destId="{4E047696-E3F0-4A73-8410-6676C9ABC5AF}" srcOrd="8" destOrd="0" presId="urn:microsoft.com/office/officeart/2005/8/layout/vList5"/>
    <dgm:cxn modelId="{FB1FCD01-25FB-4F4A-9236-582E0A08CBD0}" type="presParOf" srcId="{4E047696-E3F0-4A73-8410-6676C9ABC5AF}" destId="{810D1FE7-8735-4DDB-85FF-287B32F8D5E7}" srcOrd="0" destOrd="0" presId="urn:microsoft.com/office/officeart/2005/8/layout/vList5"/>
    <dgm:cxn modelId="{A45B05A4-02BC-4E35-91D6-9DF0805B24E7}" type="presParOf" srcId="{4E047696-E3F0-4A73-8410-6676C9ABC5AF}" destId="{5D864263-306B-4DF0-800D-8D7B479D72FB}" srcOrd="1" destOrd="0" presId="urn:microsoft.com/office/officeart/2005/8/layout/vList5"/>
    <dgm:cxn modelId="{6E481B92-200E-4E0A-9778-3BCC2B268879}" type="presParOf" srcId="{1B12FDAC-1172-4C0E-B2D6-5058B3B13107}" destId="{8784BA31-DE30-4151-9C7A-A0BF5F237AA7}" srcOrd="9" destOrd="0" presId="urn:microsoft.com/office/officeart/2005/8/layout/vList5"/>
    <dgm:cxn modelId="{66436D59-C791-4084-A5AF-D4DAF1F6E14B}" type="presParOf" srcId="{1B12FDAC-1172-4C0E-B2D6-5058B3B13107}" destId="{E658797D-C938-4AC7-A82F-00AFD4D418FD}" srcOrd="10" destOrd="0" presId="urn:microsoft.com/office/officeart/2005/8/layout/vList5"/>
    <dgm:cxn modelId="{71F25236-5F83-472F-B463-3F33005B067A}" type="presParOf" srcId="{E658797D-C938-4AC7-A82F-00AFD4D418FD}" destId="{C16C3911-862A-4C40-A584-6EF3F1B36EC3}" srcOrd="0" destOrd="0" presId="urn:microsoft.com/office/officeart/2005/8/layout/vList5"/>
    <dgm:cxn modelId="{27E56627-4AE4-4770-AA9E-6609E6DDB3E5}" type="presParOf" srcId="{E658797D-C938-4AC7-A82F-00AFD4D418FD}" destId="{AD4461F3-560A-41C5-BB0A-B0F3B8C645DD}" srcOrd="1" destOrd="0" presId="urn:microsoft.com/office/officeart/2005/8/layout/vList5"/>
    <dgm:cxn modelId="{6C6C1B30-F93C-4990-A567-C9F3729F2425}" type="presParOf" srcId="{1B12FDAC-1172-4C0E-B2D6-5058B3B13107}" destId="{685B3C13-CB3E-42D6-AF37-33F65F760E27}" srcOrd="11" destOrd="0" presId="urn:microsoft.com/office/officeart/2005/8/layout/vList5"/>
    <dgm:cxn modelId="{00BDAA48-77B1-44A6-B41D-DAC50CBFFA19}" type="presParOf" srcId="{1B12FDAC-1172-4C0E-B2D6-5058B3B13107}" destId="{33519334-9635-4BDE-8E23-086A57D69C56}" srcOrd="12" destOrd="0" presId="urn:microsoft.com/office/officeart/2005/8/layout/vList5"/>
    <dgm:cxn modelId="{AD7B2A1E-9769-4216-8AF9-E799FA8A2574}" type="presParOf" srcId="{33519334-9635-4BDE-8E23-086A57D69C56}" destId="{12A37FBE-9787-4E60-A62E-3634048C4B12}" srcOrd="0" destOrd="0" presId="urn:microsoft.com/office/officeart/2005/8/layout/vList5"/>
    <dgm:cxn modelId="{4D2D4DC9-7D31-4E36-A625-3ABA999165AF}" type="presParOf" srcId="{33519334-9635-4BDE-8E23-086A57D69C56}" destId="{A8763761-AD77-4970-9EB1-8F2B9BEB02DE}" srcOrd="1" destOrd="0" presId="urn:microsoft.com/office/officeart/2005/8/layout/vList5"/>
    <dgm:cxn modelId="{63E13489-947D-446A-B010-4592E6611039}" type="presParOf" srcId="{1B12FDAC-1172-4C0E-B2D6-5058B3B13107}" destId="{C64B8DAE-3C0F-4C80-BDB6-496B0CD795DC}" srcOrd="13" destOrd="0" presId="urn:microsoft.com/office/officeart/2005/8/layout/vList5"/>
    <dgm:cxn modelId="{D9E313B3-0D40-445E-BF0D-0263EA71154A}" type="presParOf" srcId="{1B12FDAC-1172-4C0E-B2D6-5058B3B13107}" destId="{1EAE75B8-8016-4FA9-B22B-C9A84309AFA8}" srcOrd="14" destOrd="0" presId="urn:microsoft.com/office/officeart/2005/8/layout/vList5"/>
    <dgm:cxn modelId="{9ED6C131-3E91-413B-A358-8BABA65D6FCA}" type="presParOf" srcId="{1EAE75B8-8016-4FA9-B22B-C9A84309AFA8}" destId="{F79C6332-E01F-4423-A9B0-66182CADE9B2}" srcOrd="0" destOrd="0" presId="urn:microsoft.com/office/officeart/2005/8/layout/vList5"/>
    <dgm:cxn modelId="{B2E427F8-EFEB-499A-879C-4B23C4607957}" type="presParOf" srcId="{1EAE75B8-8016-4FA9-B22B-C9A84309AFA8}" destId="{FB122767-4360-4AB8-A237-7BBD80AE9E62}" srcOrd="1" destOrd="0" presId="urn:microsoft.com/office/officeart/2005/8/layout/vList5"/>
    <dgm:cxn modelId="{68F5CCD5-32B3-44E0-A1A7-913E62D1E0EE}" type="presParOf" srcId="{1B12FDAC-1172-4C0E-B2D6-5058B3B13107}" destId="{E2B0121B-2116-443A-81E6-DFA605E7074E}" srcOrd="15" destOrd="0" presId="urn:microsoft.com/office/officeart/2005/8/layout/vList5"/>
    <dgm:cxn modelId="{30A9D039-E341-4AB7-B412-B86AC08BCC15}" type="presParOf" srcId="{1B12FDAC-1172-4C0E-B2D6-5058B3B13107}" destId="{CE2F56B1-2A58-42AE-B6BE-096F62B16441}" srcOrd="16" destOrd="0" presId="urn:microsoft.com/office/officeart/2005/8/layout/vList5"/>
    <dgm:cxn modelId="{7A2C3FD5-06CC-40E3-A9ED-15BBF460BA60}" type="presParOf" srcId="{CE2F56B1-2A58-42AE-B6BE-096F62B16441}" destId="{BF753793-CDCB-44D5-A8C3-102E1000643D}" srcOrd="0" destOrd="0" presId="urn:microsoft.com/office/officeart/2005/8/layout/vList5"/>
    <dgm:cxn modelId="{0A2B11C1-574D-4A02-97E6-5E602B7E27FD}" type="presParOf" srcId="{CE2F56B1-2A58-42AE-B6BE-096F62B16441}" destId="{6B4B34D0-2D8B-4F05-8DD3-895F842969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14567A4-2B88-49BC-8F49-DAD71A425538}" type="doc">
      <dgm:prSet loTypeId="urn:microsoft.com/office/officeart/2005/8/layout/hierarchy2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82A17E0-8BE7-4A3E-9AB1-D77024312571}">
      <dgm:prSet phldrT="[Текст]"/>
      <dgm:spPr/>
      <dgm:t>
        <a:bodyPr/>
        <a:lstStyle/>
        <a:p>
          <a:r>
            <a:rPr lang="ru-RU" dirty="0" smtClean="0"/>
            <a:t>Дошкольные образовательные учреждения</a:t>
          </a:r>
          <a:endParaRPr lang="ru-RU" dirty="0"/>
        </a:p>
      </dgm:t>
    </dgm:pt>
    <dgm:pt modelId="{54C8DA8A-33C3-4905-9226-A13F80E12076}" type="parTrans" cxnId="{516ED53C-889B-448D-A69D-F0B7BB3C574C}">
      <dgm:prSet/>
      <dgm:spPr/>
      <dgm:t>
        <a:bodyPr/>
        <a:lstStyle/>
        <a:p>
          <a:endParaRPr lang="ru-RU"/>
        </a:p>
      </dgm:t>
    </dgm:pt>
    <dgm:pt modelId="{FA8B79B2-2BC1-451C-9D7E-AE7A2E98678C}" type="sibTrans" cxnId="{516ED53C-889B-448D-A69D-F0B7BB3C574C}">
      <dgm:prSet/>
      <dgm:spPr/>
      <dgm:t>
        <a:bodyPr/>
        <a:lstStyle/>
        <a:p>
          <a:endParaRPr lang="ru-RU"/>
        </a:p>
      </dgm:t>
    </dgm:pt>
    <dgm:pt modelId="{FD5B4859-2F91-47AC-89DD-96937C04664A}">
      <dgm:prSet phldrT="[Текст]"/>
      <dgm:spPr/>
      <dgm:t>
        <a:bodyPr/>
        <a:lstStyle/>
        <a:p>
          <a:r>
            <a:rPr lang="ru-RU" dirty="0" smtClean="0"/>
            <a:t>Дошкольные образовательные организации</a:t>
          </a:r>
          <a:endParaRPr lang="ru-RU" dirty="0"/>
        </a:p>
      </dgm:t>
    </dgm:pt>
    <dgm:pt modelId="{627FB04A-E19B-468D-A468-05D4FF47D2B1}" type="parTrans" cxnId="{72EB431C-906C-45FF-B282-FBE4AFE637E2}">
      <dgm:prSet/>
      <dgm:spPr/>
      <dgm:t>
        <a:bodyPr/>
        <a:lstStyle/>
        <a:p>
          <a:endParaRPr lang="ru-RU"/>
        </a:p>
      </dgm:t>
    </dgm:pt>
    <dgm:pt modelId="{1DC7ECA1-EB70-483F-8BBD-FAF84E778E94}" type="sibTrans" cxnId="{72EB431C-906C-45FF-B282-FBE4AFE637E2}">
      <dgm:prSet/>
      <dgm:spPr/>
      <dgm:t>
        <a:bodyPr/>
        <a:lstStyle/>
        <a:p>
          <a:endParaRPr lang="ru-RU"/>
        </a:p>
      </dgm:t>
    </dgm:pt>
    <dgm:pt modelId="{F786F433-EA22-47E0-9B8F-F161B6147182}">
      <dgm:prSet phldrT="[Текст]"/>
      <dgm:spPr/>
      <dgm:t>
        <a:bodyPr/>
        <a:lstStyle/>
        <a:p>
          <a:r>
            <a:rPr lang="ru-RU" dirty="0" smtClean="0"/>
            <a:t>Общеобразовательные организации</a:t>
          </a:r>
          <a:endParaRPr lang="ru-RU" dirty="0"/>
        </a:p>
      </dgm:t>
    </dgm:pt>
    <dgm:pt modelId="{11948119-5C43-44E2-B8F6-D7447B219ECC}" type="parTrans" cxnId="{8D0E7C1C-F2AA-48E6-A91C-E5AF9F43EEAC}">
      <dgm:prSet/>
      <dgm:spPr/>
      <dgm:t>
        <a:bodyPr/>
        <a:lstStyle/>
        <a:p>
          <a:endParaRPr lang="ru-RU"/>
        </a:p>
      </dgm:t>
    </dgm:pt>
    <dgm:pt modelId="{9639F0BB-3E9E-4CC8-8B08-BA6EE42C5DC9}" type="sibTrans" cxnId="{8D0E7C1C-F2AA-48E6-A91C-E5AF9F43EEAC}">
      <dgm:prSet/>
      <dgm:spPr/>
      <dgm:t>
        <a:bodyPr/>
        <a:lstStyle/>
        <a:p>
          <a:endParaRPr lang="ru-RU"/>
        </a:p>
      </dgm:t>
    </dgm:pt>
    <dgm:pt modelId="{6ED25B81-0E1A-4191-A600-43836679FD30}">
      <dgm:prSet phldrT="[Текст]"/>
      <dgm:spPr/>
      <dgm:t>
        <a:bodyPr/>
        <a:lstStyle/>
        <a:p>
          <a:r>
            <a:rPr lang="ru-RU" dirty="0" smtClean="0"/>
            <a:t>Образовательные учреждения начального профессионального образования</a:t>
          </a:r>
          <a:endParaRPr lang="ru-RU" dirty="0"/>
        </a:p>
      </dgm:t>
    </dgm:pt>
    <dgm:pt modelId="{EB1A156E-3260-464A-AC70-3BBA479C6BBD}" type="parTrans" cxnId="{0DDD6F8E-CA80-4CBB-A36F-774E2D108886}">
      <dgm:prSet/>
      <dgm:spPr/>
      <dgm:t>
        <a:bodyPr/>
        <a:lstStyle/>
        <a:p>
          <a:endParaRPr lang="ru-RU"/>
        </a:p>
      </dgm:t>
    </dgm:pt>
    <dgm:pt modelId="{431555DD-3D58-4D06-99BC-676DA8B6640B}" type="sibTrans" cxnId="{0DDD6F8E-CA80-4CBB-A36F-774E2D108886}">
      <dgm:prSet/>
      <dgm:spPr/>
      <dgm:t>
        <a:bodyPr/>
        <a:lstStyle/>
        <a:p>
          <a:endParaRPr lang="ru-RU"/>
        </a:p>
      </dgm:t>
    </dgm:pt>
    <dgm:pt modelId="{A4063FB1-553C-442D-8C9B-DD83D8A816DF}">
      <dgm:prSet phldrT="[Текст]"/>
      <dgm:spPr/>
      <dgm:t>
        <a:bodyPr/>
        <a:lstStyle/>
        <a:p>
          <a:r>
            <a:rPr lang="ru-RU" dirty="0" smtClean="0"/>
            <a:t>Профессиональные образовательные организации</a:t>
          </a:r>
          <a:endParaRPr lang="ru-RU" dirty="0"/>
        </a:p>
      </dgm:t>
    </dgm:pt>
    <dgm:pt modelId="{1AA41B75-9D8A-4F63-9E5C-CB02A0209F1F}" type="parTrans" cxnId="{C5E35863-202B-4A2C-9792-DA10BDCCD0D5}">
      <dgm:prSet/>
      <dgm:spPr/>
      <dgm:t>
        <a:bodyPr/>
        <a:lstStyle/>
        <a:p>
          <a:endParaRPr lang="ru-RU"/>
        </a:p>
      </dgm:t>
    </dgm:pt>
    <dgm:pt modelId="{D21AD29B-F234-443C-99C8-BF1531D55873}" type="sibTrans" cxnId="{C5E35863-202B-4A2C-9792-DA10BDCCD0D5}">
      <dgm:prSet/>
      <dgm:spPr/>
      <dgm:t>
        <a:bodyPr/>
        <a:lstStyle/>
        <a:p>
          <a:endParaRPr lang="ru-RU"/>
        </a:p>
      </dgm:t>
    </dgm:pt>
    <dgm:pt modelId="{56455CB3-743E-4730-A530-5D8961228A67}">
      <dgm:prSet phldrT="[Текст]"/>
      <dgm:spPr/>
      <dgm:t>
        <a:bodyPr/>
        <a:lstStyle/>
        <a:p>
          <a:r>
            <a:rPr lang="ru-RU" dirty="0" smtClean="0"/>
            <a:t>Образовательные учреждения среднего профессионального образования</a:t>
          </a:r>
          <a:endParaRPr lang="ru-RU" dirty="0"/>
        </a:p>
      </dgm:t>
    </dgm:pt>
    <dgm:pt modelId="{DEB03E95-EC6C-4D1B-B0FA-DAA37C38ABAC}" type="parTrans" cxnId="{49DFADD2-278A-4CD1-B1C7-3A2715E4CC9C}">
      <dgm:prSet/>
      <dgm:spPr/>
      <dgm:t>
        <a:bodyPr/>
        <a:lstStyle/>
        <a:p>
          <a:endParaRPr lang="ru-RU"/>
        </a:p>
      </dgm:t>
    </dgm:pt>
    <dgm:pt modelId="{D5AF7B27-68F5-49DA-BE21-1D4B376D8EBA}" type="sibTrans" cxnId="{49DFADD2-278A-4CD1-B1C7-3A2715E4CC9C}">
      <dgm:prSet/>
      <dgm:spPr/>
      <dgm:t>
        <a:bodyPr/>
        <a:lstStyle/>
        <a:p>
          <a:endParaRPr lang="ru-RU"/>
        </a:p>
      </dgm:t>
    </dgm:pt>
    <dgm:pt modelId="{0C3E0192-B160-4277-809A-EC2D1FEB0E86}">
      <dgm:prSet phldrT="[Текст]"/>
      <dgm:spPr/>
      <dgm:t>
        <a:bodyPr/>
        <a:lstStyle/>
        <a:p>
          <a:r>
            <a:rPr lang="ru-RU" dirty="0" smtClean="0"/>
            <a:t>Общеобразовательные учреждения</a:t>
          </a:r>
          <a:endParaRPr lang="ru-RU" dirty="0"/>
        </a:p>
      </dgm:t>
    </dgm:pt>
    <dgm:pt modelId="{FBDC4E30-C558-401D-BF98-3A5019467A9A}" type="parTrans" cxnId="{1F8FCE77-6477-4671-B62D-1E2E74525CEF}">
      <dgm:prSet/>
      <dgm:spPr/>
      <dgm:t>
        <a:bodyPr/>
        <a:lstStyle/>
        <a:p>
          <a:endParaRPr lang="ru-RU"/>
        </a:p>
      </dgm:t>
    </dgm:pt>
    <dgm:pt modelId="{E17C326E-F5F3-4CFF-8733-56BA8572AFEE}" type="sibTrans" cxnId="{1F8FCE77-6477-4671-B62D-1E2E74525CEF}">
      <dgm:prSet/>
      <dgm:spPr/>
      <dgm:t>
        <a:bodyPr/>
        <a:lstStyle/>
        <a:p>
          <a:endParaRPr lang="ru-RU"/>
        </a:p>
      </dgm:t>
    </dgm:pt>
    <dgm:pt modelId="{C4D2433C-9DBC-4440-95A4-E3CA5FADD285}">
      <dgm:prSet phldrT="[Текст]"/>
      <dgm:spPr/>
      <dgm:t>
        <a:bodyPr/>
        <a:lstStyle/>
        <a:p>
          <a:r>
            <a:rPr lang="ru-RU" dirty="0" smtClean="0"/>
            <a:t>Общеобразовательные организации</a:t>
          </a:r>
          <a:endParaRPr lang="ru-RU" dirty="0"/>
        </a:p>
      </dgm:t>
    </dgm:pt>
    <dgm:pt modelId="{3B69BE22-DE70-4332-A271-44A1D02D035C}" type="parTrans" cxnId="{3E2402DE-6CC5-41B7-8ECC-C23776B8586B}">
      <dgm:prSet/>
      <dgm:spPr/>
      <dgm:t>
        <a:bodyPr/>
        <a:lstStyle/>
        <a:p>
          <a:endParaRPr lang="ru-RU"/>
        </a:p>
      </dgm:t>
    </dgm:pt>
    <dgm:pt modelId="{49AC3563-FE8B-4BED-884D-ECDFE2BF16E8}" type="sibTrans" cxnId="{3E2402DE-6CC5-41B7-8ECC-C23776B8586B}">
      <dgm:prSet/>
      <dgm:spPr/>
      <dgm:t>
        <a:bodyPr/>
        <a:lstStyle/>
        <a:p>
          <a:endParaRPr lang="ru-RU"/>
        </a:p>
      </dgm:t>
    </dgm:pt>
    <dgm:pt modelId="{62F6ACC4-5775-4465-925E-EAAFC4F61F20}">
      <dgm:prSet phldrT="[Текст]"/>
      <dgm:spPr/>
      <dgm:t>
        <a:bodyPr/>
        <a:lstStyle/>
        <a:p>
          <a:r>
            <a:rPr lang="ru-RU" dirty="0" smtClean="0"/>
            <a:t>Учебные центры профессиональных квалификаций</a:t>
          </a:r>
          <a:endParaRPr lang="ru-RU" dirty="0"/>
        </a:p>
      </dgm:t>
    </dgm:pt>
    <dgm:pt modelId="{6514235C-65CD-4441-A92D-B3746A4E04F8}" type="parTrans" cxnId="{6D9C2B58-73F4-4B06-8039-8ADD3F83BDE5}">
      <dgm:prSet/>
      <dgm:spPr/>
      <dgm:t>
        <a:bodyPr/>
        <a:lstStyle/>
        <a:p>
          <a:endParaRPr lang="ru-RU"/>
        </a:p>
      </dgm:t>
    </dgm:pt>
    <dgm:pt modelId="{8B8BE807-9E06-4015-8DA6-5C2BBDAE8730}" type="sibTrans" cxnId="{6D9C2B58-73F4-4B06-8039-8ADD3F83BDE5}">
      <dgm:prSet/>
      <dgm:spPr/>
      <dgm:t>
        <a:bodyPr/>
        <a:lstStyle/>
        <a:p>
          <a:endParaRPr lang="ru-RU"/>
        </a:p>
      </dgm:t>
    </dgm:pt>
    <dgm:pt modelId="{6F68D48B-F819-4AF8-9D51-EFECF569A91C}">
      <dgm:prSet phldrT="[Текст]"/>
      <dgm:spPr/>
      <dgm:t>
        <a:bodyPr/>
        <a:lstStyle/>
        <a:p>
          <a:r>
            <a:rPr lang="ru-RU" dirty="0" smtClean="0"/>
            <a:t>Профессиональные образовательные организации</a:t>
          </a:r>
          <a:endParaRPr lang="ru-RU" dirty="0"/>
        </a:p>
      </dgm:t>
    </dgm:pt>
    <dgm:pt modelId="{020B9AFB-084C-457E-A306-675DC1E8E8EC}" type="parTrans" cxnId="{991D0EB6-57E5-4B15-9F08-FF8EAE05F929}">
      <dgm:prSet/>
      <dgm:spPr/>
      <dgm:t>
        <a:bodyPr/>
        <a:lstStyle/>
        <a:p>
          <a:endParaRPr lang="ru-RU"/>
        </a:p>
      </dgm:t>
    </dgm:pt>
    <dgm:pt modelId="{05B78D06-3A0C-4EA6-B08B-304801C44126}" type="sibTrans" cxnId="{991D0EB6-57E5-4B15-9F08-FF8EAE05F929}">
      <dgm:prSet/>
      <dgm:spPr/>
      <dgm:t>
        <a:bodyPr/>
        <a:lstStyle/>
        <a:p>
          <a:endParaRPr lang="ru-RU"/>
        </a:p>
      </dgm:t>
    </dgm:pt>
    <dgm:pt modelId="{DA7240DB-6EC0-462D-A3B5-99D9E3F6B124}">
      <dgm:prSet phldrT="[Текст]"/>
      <dgm:spPr/>
      <dgm:t>
        <a:bodyPr/>
        <a:lstStyle/>
        <a:p>
          <a:r>
            <a:rPr lang="ru-RU" dirty="0" smtClean="0"/>
            <a:t>Образовательные учреждения высшего профессионального образования</a:t>
          </a:r>
          <a:endParaRPr lang="ru-RU" dirty="0"/>
        </a:p>
      </dgm:t>
    </dgm:pt>
    <dgm:pt modelId="{895FE010-88F5-4DB4-A202-5EE3BE3E5E37}" type="parTrans" cxnId="{52E4C8A2-9FBD-46AF-9E69-DB4A03648A12}">
      <dgm:prSet/>
      <dgm:spPr/>
      <dgm:t>
        <a:bodyPr/>
        <a:lstStyle/>
        <a:p>
          <a:endParaRPr lang="ru-RU"/>
        </a:p>
      </dgm:t>
    </dgm:pt>
    <dgm:pt modelId="{059D9662-17B2-48A7-901B-6B4AF868CA1D}" type="sibTrans" cxnId="{52E4C8A2-9FBD-46AF-9E69-DB4A03648A12}">
      <dgm:prSet/>
      <dgm:spPr/>
      <dgm:t>
        <a:bodyPr/>
        <a:lstStyle/>
        <a:p>
          <a:endParaRPr lang="ru-RU"/>
        </a:p>
      </dgm:t>
    </dgm:pt>
    <dgm:pt modelId="{A7B66C64-BFF1-4180-BBAD-28827F3C64B2}">
      <dgm:prSet phldrT="[Текст]"/>
      <dgm:spPr/>
      <dgm:t>
        <a:bodyPr/>
        <a:lstStyle/>
        <a:p>
          <a:r>
            <a:rPr lang="ru-RU" dirty="0" smtClean="0"/>
            <a:t>Образовательные организации высшего образования</a:t>
          </a:r>
          <a:endParaRPr lang="ru-RU" dirty="0"/>
        </a:p>
      </dgm:t>
    </dgm:pt>
    <dgm:pt modelId="{0422DB87-A4D6-46F5-9F82-5F03D09FD24A}" type="parTrans" cxnId="{5BF0CB6C-2819-4C6B-82C8-BD8C409214E9}">
      <dgm:prSet/>
      <dgm:spPr/>
      <dgm:t>
        <a:bodyPr/>
        <a:lstStyle/>
        <a:p>
          <a:endParaRPr lang="ru-RU"/>
        </a:p>
      </dgm:t>
    </dgm:pt>
    <dgm:pt modelId="{43464977-3E37-411A-A819-48AEA51E81E7}" type="sibTrans" cxnId="{5BF0CB6C-2819-4C6B-82C8-BD8C409214E9}">
      <dgm:prSet/>
      <dgm:spPr/>
      <dgm:t>
        <a:bodyPr/>
        <a:lstStyle/>
        <a:p>
          <a:endParaRPr lang="ru-RU"/>
        </a:p>
      </dgm:t>
    </dgm:pt>
    <dgm:pt modelId="{EA3F4CB3-CDBA-432C-AE87-07662B6D5800}" type="pres">
      <dgm:prSet presAssocID="{F14567A4-2B88-49BC-8F49-DAD71A42553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99CBF-8376-4449-91A5-1427EFF36599}" type="pres">
      <dgm:prSet presAssocID="{A82A17E0-8BE7-4A3E-9AB1-D77024312571}" presName="root1" presStyleCnt="0"/>
      <dgm:spPr/>
    </dgm:pt>
    <dgm:pt modelId="{27D0B736-864B-4EB6-99A6-3CF83A2510F2}" type="pres">
      <dgm:prSet presAssocID="{A82A17E0-8BE7-4A3E-9AB1-D77024312571}" presName="LevelOneTextNode" presStyleLbl="node0" presStyleIdx="0" presStyleCnt="5" custScaleX="150845" custLinFactNeighborX="-84007" custLinFactNeighborY="-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40D051-232F-4FA4-AA8E-FD6B59B91887}" type="pres">
      <dgm:prSet presAssocID="{A82A17E0-8BE7-4A3E-9AB1-D77024312571}" presName="level2hierChild" presStyleCnt="0"/>
      <dgm:spPr/>
    </dgm:pt>
    <dgm:pt modelId="{9A4B4B52-A453-4859-9A1F-7715257E1B1A}" type="pres">
      <dgm:prSet presAssocID="{627FB04A-E19B-468D-A468-05D4FF47D2B1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0F3122F4-DAC7-49C3-A361-7EC5566DB8DD}" type="pres">
      <dgm:prSet presAssocID="{627FB04A-E19B-468D-A468-05D4FF47D2B1}" presName="connTx" presStyleLbl="parChTrans1D2" presStyleIdx="0" presStyleCnt="7"/>
      <dgm:spPr/>
      <dgm:t>
        <a:bodyPr/>
        <a:lstStyle/>
        <a:p>
          <a:endParaRPr lang="ru-RU"/>
        </a:p>
      </dgm:t>
    </dgm:pt>
    <dgm:pt modelId="{03CCFB11-3F29-4CEC-9704-B56DE5AC0E5C}" type="pres">
      <dgm:prSet presAssocID="{FD5B4859-2F91-47AC-89DD-96937C04664A}" presName="root2" presStyleCnt="0"/>
      <dgm:spPr/>
    </dgm:pt>
    <dgm:pt modelId="{1722D537-446A-48DA-99F3-013A99C0CA61}" type="pres">
      <dgm:prSet presAssocID="{FD5B4859-2F91-47AC-89DD-96937C04664A}" presName="LevelTwoTextNode" presStyleLbl="node2" presStyleIdx="0" presStyleCnt="7" custScaleX="152777" custLinFactNeighborX="-52735" custLinFactNeighborY="-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CBFF96-A705-4F27-96BD-7EDDFA2A5F22}" type="pres">
      <dgm:prSet presAssocID="{FD5B4859-2F91-47AC-89DD-96937C04664A}" presName="level3hierChild" presStyleCnt="0"/>
      <dgm:spPr/>
    </dgm:pt>
    <dgm:pt modelId="{0B3D12DB-0838-41B5-B57B-9401951E177D}" type="pres">
      <dgm:prSet presAssocID="{0C3E0192-B160-4277-809A-EC2D1FEB0E86}" presName="root1" presStyleCnt="0"/>
      <dgm:spPr/>
    </dgm:pt>
    <dgm:pt modelId="{1F4E0370-37B8-44D6-B950-D7496AD7820B}" type="pres">
      <dgm:prSet presAssocID="{0C3E0192-B160-4277-809A-EC2D1FEB0E86}" presName="LevelOneTextNode" presStyleLbl="node0" presStyleIdx="1" presStyleCnt="5" custScaleX="150844" custLinFactNeighborX="75060" custLinFactNeighborY="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5ED083-0EA0-4368-A73C-7D0FCAB2C48F}" type="pres">
      <dgm:prSet presAssocID="{0C3E0192-B160-4277-809A-EC2D1FEB0E86}" presName="level2hierChild" presStyleCnt="0"/>
      <dgm:spPr/>
    </dgm:pt>
    <dgm:pt modelId="{812C6AAD-9025-495A-A6E8-47BCFCDEDB5E}" type="pres">
      <dgm:prSet presAssocID="{11948119-5C43-44E2-B8F6-D7447B219ECC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2096E373-E0F0-49D5-BF07-07CA72EA6FE8}" type="pres">
      <dgm:prSet presAssocID="{11948119-5C43-44E2-B8F6-D7447B219ECC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C93B8C4-85F7-412E-96F9-FF9B4A72EA3A}" type="pres">
      <dgm:prSet presAssocID="{F786F433-EA22-47E0-9B8F-F161B6147182}" presName="root2" presStyleCnt="0"/>
      <dgm:spPr/>
    </dgm:pt>
    <dgm:pt modelId="{21085775-3F5A-443E-98C1-FDAEA685F8AE}" type="pres">
      <dgm:prSet presAssocID="{F786F433-EA22-47E0-9B8F-F161B6147182}" presName="LevelTwoTextNode" presStyleLbl="node2" presStyleIdx="1" presStyleCnt="7" custScaleX="154533" custLinFactX="1890" custLinFactNeighborX="100000" custLinFactNeighborY="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253D7D-4D2C-4455-95EE-72E5ABD2F100}" type="pres">
      <dgm:prSet presAssocID="{F786F433-EA22-47E0-9B8F-F161B6147182}" presName="level3hierChild" presStyleCnt="0"/>
      <dgm:spPr/>
    </dgm:pt>
    <dgm:pt modelId="{D9C54A62-930A-4960-879D-C6C565F7C642}" type="pres">
      <dgm:prSet presAssocID="{6ED25B81-0E1A-4191-A600-43836679FD30}" presName="root1" presStyleCnt="0"/>
      <dgm:spPr/>
    </dgm:pt>
    <dgm:pt modelId="{88C1EAE2-061F-47FE-A5A5-B37E49C96917}" type="pres">
      <dgm:prSet presAssocID="{6ED25B81-0E1A-4191-A600-43836679FD30}" presName="LevelOneTextNode" presStyleLbl="node0" presStyleIdx="2" presStyleCnt="5" custScaleX="158178" custLinFactNeighborX="-80422" custLinFactNeighborY="-77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1CFE80-58F4-4FBE-B9BB-4E1B23EFA9A6}" type="pres">
      <dgm:prSet presAssocID="{6ED25B81-0E1A-4191-A600-43836679FD30}" presName="level2hierChild" presStyleCnt="0"/>
      <dgm:spPr/>
    </dgm:pt>
    <dgm:pt modelId="{10CFE8BD-C006-457A-B86A-13FA50A719D1}" type="pres">
      <dgm:prSet presAssocID="{1AA41B75-9D8A-4F63-9E5C-CB02A0209F1F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956FAA50-0D3E-485B-B3DE-78C944E55850}" type="pres">
      <dgm:prSet presAssocID="{1AA41B75-9D8A-4F63-9E5C-CB02A0209F1F}" presName="connTx" presStyleLbl="parChTrans1D2" presStyleIdx="2" presStyleCnt="7"/>
      <dgm:spPr/>
      <dgm:t>
        <a:bodyPr/>
        <a:lstStyle/>
        <a:p>
          <a:endParaRPr lang="ru-RU"/>
        </a:p>
      </dgm:t>
    </dgm:pt>
    <dgm:pt modelId="{87007046-B2E7-4399-BC33-9BC2370B2D25}" type="pres">
      <dgm:prSet presAssocID="{A4063FB1-553C-442D-8C9B-DD83D8A816DF}" presName="root2" presStyleCnt="0"/>
      <dgm:spPr/>
    </dgm:pt>
    <dgm:pt modelId="{9D7DDAC4-5393-4039-98F5-6086AF5C742D}" type="pres">
      <dgm:prSet presAssocID="{A4063FB1-553C-442D-8C9B-DD83D8A816DF}" presName="LevelTwoTextNode" presStyleLbl="node2" presStyleIdx="2" presStyleCnt="7" custScaleX="156289" custLinFactNeighborX="-86722" custLinFactNeighborY="184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2FBC55-A701-439E-A0F6-3700D056F570}" type="pres">
      <dgm:prSet presAssocID="{A4063FB1-553C-442D-8C9B-DD83D8A816DF}" presName="level3hierChild" presStyleCnt="0"/>
      <dgm:spPr/>
    </dgm:pt>
    <dgm:pt modelId="{0867105D-D2C6-4773-BCB1-EA3A98AAE6CE}" type="pres">
      <dgm:prSet presAssocID="{3B69BE22-DE70-4332-A271-44A1D02D035C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D330E48F-DE91-41B0-99B4-956580DE3F6B}" type="pres">
      <dgm:prSet presAssocID="{3B69BE22-DE70-4332-A271-44A1D02D035C}" presName="connTx" presStyleLbl="parChTrans1D2" presStyleIdx="3" presStyleCnt="7"/>
      <dgm:spPr/>
      <dgm:t>
        <a:bodyPr/>
        <a:lstStyle/>
        <a:p>
          <a:endParaRPr lang="ru-RU"/>
        </a:p>
      </dgm:t>
    </dgm:pt>
    <dgm:pt modelId="{25D6869E-C55B-48B1-902A-D3134DCF19B9}" type="pres">
      <dgm:prSet presAssocID="{C4D2433C-9DBC-4440-95A4-E3CA5FADD285}" presName="root2" presStyleCnt="0"/>
      <dgm:spPr/>
    </dgm:pt>
    <dgm:pt modelId="{0759266D-C704-41AC-9BAD-6CE3AA5F002C}" type="pres">
      <dgm:prSet presAssocID="{C4D2433C-9DBC-4440-95A4-E3CA5FADD285}" presName="LevelTwoTextNode" presStyleLbl="node2" presStyleIdx="3" presStyleCnt="7" custScaleX="165173" custLinFactNeighborX="90971" custLinFactNeighborY="-77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05EEF4-DF1C-4499-8F9B-F5D855D12601}" type="pres">
      <dgm:prSet presAssocID="{C4D2433C-9DBC-4440-95A4-E3CA5FADD285}" presName="level3hierChild" presStyleCnt="0"/>
      <dgm:spPr/>
    </dgm:pt>
    <dgm:pt modelId="{F18CC5D0-E954-44A1-9995-9B57D85696C4}" type="pres">
      <dgm:prSet presAssocID="{6514235C-65CD-4441-A92D-B3746A4E04F8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79E1E81F-9D17-46FE-870F-60B821A685C7}" type="pres">
      <dgm:prSet presAssocID="{6514235C-65CD-4441-A92D-B3746A4E04F8}" presName="connTx" presStyleLbl="parChTrans1D2" presStyleIdx="4" presStyleCnt="7"/>
      <dgm:spPr/>
      <dgm:t>
        <a:bodyPr/>
        <a:lstStyle/>
        <a:p>
          <a:endParaRPr lang="ru-RU"/>
        </a:p>
      </dgm:t>
    </dgm:pt>
    <dgm:pt modelId="{DE4D3071-D94B-410F-BB76-D4481BEE4C6F}" type="pres">
      <dgm:prSet presAssocID="{62F6ACC4-5775-4465-925E-EAAFC4F61F20}" presName="root2" presStyleCnt="0"/>
      <dgm:spPr/>
    </dgm:pt>
    <dgm:pt modelId="{6C13D78F-2919-4C72-A6E2-CC40DA358BB3}" type="pres">
      <dgm:prSet presAssocID="{62F6ACC4-5775-4465-925E-EAAFC4F61F20}" presName="LevelTwoTextNode" presStyleLbl="node2" presStyleIdx="4" presStyleCnt="7" custScaleX="156289" custLinFactNeighborX="-86722" custLinFactNeighborY="-516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21699B-B8B5-47B5-AC57-F44AFFC4A188}" type="pres">
      <dgm:prSet presAssocID="{62F6ACC4-5775-4465-925E-EAAFC4F61F20}" presName="level3hierChild" presStyleCnt="0"/>
      <dgm:spPr/>
    </dgm:pt>
    <dgm:pt modelId="{0DE7CFC0-F203-4BA2-BB6D-B9BA008729EC}" type="pres">
      <dgm:prSet presAssocID="{56455CB3-743E-4730-A530-5D8961228A67}" presName="root1" presStyleCnt="0"/>
      <dgm:spPr/>
    </dgm:pt>
    <dgm:pt modelId="{8471C203-0077-4E2D-90B4-240743096EBB}" type="pres">
      <dgm:prSet presAssocID="{56455CB3-743E-4730-A530-5D8961228A67}" presName="LevelOneTextNode" presStyleLbl="node0" presStyleIdx="3" presStyleCnt="5" custScaleX="168979" custLinFactNeighborX="-80422" custLinFactNeighborY="-245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9CF63B-4721-41E5-9D68-95E433E63F4F}" type="pres">
      <dgm:prSet presAssocID="{56455CB3-743E-4730-A530-5D8961228A67}" presName="level2hierChild" presStyleCnt="0"/>
      <dgm:spPr/>
    </dgm:pt>
    <dgm:pt modelId="{6BEE42A6-9365-4953-90CE-74579F95E7BF}" type="pres">
      <dgm:prSet presAssocID="{020B9AFB-084C-457E-A306-675DC1E8E8EC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087E9375-0C59-403B-A963-E3CF37F0CA43}" type="pres">
      <dgm:prSet presAssocID="{020B9AFB-084C-457E-A306-675DC1E8E8EC}" presName="connTx" presStyleLbl="parChTrans1D2" presStyleIdx="5" presStyleCnt="7"/>
      <dgm:spPr/>
      <dgm:t>
        <a:bodyPr/>
        <a:lstStyle/>
        <a:p>
          <a:endParaRPr lang="ru-RU"/>
        </a:p>
      </dgm:t>
    </dgm:pt>
    <dgm:pt modelId="{62767F0A-D4E1-4925-8CC2-CC4A7B1C8D86}" type="pres">
      <dgm:prSet presAssocID="{6F68D48B-F819-4AF8-9D51-EFECF569A91C}" presName="root2" presStyleCnt="0"/>
      <dgm:spPr/>
    </dgm:pt>
    <dgm:pt modelId="{980CBE4A-D3CC-400F-897C-F8467FC31DAF}" type="pres">
      <dgm:prSet presAssocID="{6F68D48B-F819-4AF8-9D51-EFECF569A91C}" presName="LevelTwoTextNode" presStyleLbl="node2" presStyleIdx="5" presStyleCnt="7" custScaleX="136399" custLinFactNeighborX="-27303" custLinFactNeighborY="-245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E22C3D-AC4F-46DB-9327-E311C9FDB6A6}" type="pres">
      <dgm:prSet presAssocID="{6F68D48B-F819-4AF8-9D51-EFECF569A91C}" presName="level3hierChild" presStyleCnt="0"/>
      <dgm:spPr/>
    </dgm:pt>
    <dgm:pt modelId="{09F8C767-08DC-458A-BC05-1C0C678A1752}" type="pres">
      <dgm:prSet presAssocID="{DA7240DB-6EC0-462D-A3B5-99D9E3F6B124}" presName="root1" presStyleCnt="0"/>
      <dgm:spPr/>
    </dgm:pt>
    <dgm:pt modelId="{55D86F47-DDE1-4612-9881-E32A6264FC9B}" type="pres">
      <dgm:prSet presAssocID="{DA7240DB-6EC0-462D-A3B5-99D9E3F6B124}" presName="LevelOneTextNode" presStyleLbl="node0" presStyleIdx="4" presStyleCnt="5" custScaleX="165292" custLinFactNeighborX="39521" custLinFactNeighborY="-15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FB495B-57BE-4E8C-B801-04CC1A30CBC4}" type="pres">
      <dgm:prSet presAssocID="{DA7240DB-6EC0-462D-A3B5-99D9E3F6B124}" presName="level2hierChild" presStyleCnt="0"/>
      <dgm:spPr/>
    </dgm:pt>
    <dgm:pt modelId="{23DE783D-8A6E-440C-B1A0-C8275C63FD97}" type="pres">
      <dgm:prSet presAssocID="{0422DB87-A4D6-46F5-9F82-5F03D09FD24A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5CF9EF83-F631-483F-9CA6-3D67F0188AAD}" type="pres">
      <dgm:prSet presAssocID="{0422DB87-A4D6-46F5-9F82-5F03D09FD24A}" presName="connTx" presStyleLbl="parChTrans1D2" presStyleIdx="6" presStyleCnt="7"/>
      <dgm:spPr/>
      <dgm:t>
        <a:bodyPr/>
        <a:lstStyle/>
        <a:p>
          <a:endParaRPr lang="ru-RU"/>
        </a:p>
      </dgm:t>
    </dgm:pt>
    <dgm:pt modelId="{731F3078-86A0-4B67-8FC3-C5601850E232}" type="pres">
      <dgm:prSet presAssocID="{A7B66C64-BFF1-4180-BBAD-28827F3C64B2}" presName="root2" presStyleCnt="0"/>
      <dgm:spPr/>
    </dgm:pt>
    <dgm:pt modelId="{EDE06F2A-7F22-4CFE-AC90-7868C1441556}" type="pres">
      <dgm:prSet presAssocID="{A7B66C64-BFF1-4180-BBAD-28827F3C64B2}" presName="LevelTwoTextNode" presStyleLbl="node2" presStyleIdx="6" presStyleCnt="7" custScaleX="150889" custLinFactNeighborX="96326" custLinFactNeighborY="-15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BBD9FF-1E58-430F-89F4-064039883B29}" type="pres">
      <dgm:prSet presAssocID="{A7B66C64-BFF1-4180-BBAD-28827F3C64B2}" presName="level3hierChild" presStyleCnt="0"/>
      <dgm:spPr/>
    </dgm:pt>
  </dgm:ptLst>
  <dgm:cxnLst>
    <dgm:cxn modelId="{AB3DCF4A-6EE4-44B9-99F7-EC297079FA00}" type="presOf" srcId="{0422DB87-A4D6-46F5-9F82-5F03D09FD24A}" destId="{23DE783D-8A6E-440C-B1A0-C8275C63FD97}" srcOrd="0" destOrd="0" presId="urn:microsoft.com/office/officeart/2005/8/layout/hierarchy2"/>
    <dgm:cxn modelId="{3D514327-A0BC-4FE8-86A4-42CAC5210175}" type="presOf" srcId="{3B69BE22-DE70-4332-A271-44A1D02D035C}" destId="{0867105D-D2C6-4773-BCB1-EA3A98AAE6CE}" srcOrd="0" destOrd="0" presId="urn:microsoft.com/office/officeart/2005/8/layout/hierarchy2"/>
    <dgm:cxn modelId="{6AB37D93-A810-4575-8362-DD2115DF0626}" type="presOf" srcId="{C4D2433C-9DBC-4440-95A4-E3CA5FADD285}" destId="{0759266D-C704-41AC-9BAD-6CE3AA5F002C}" srcOrd="0" destOrd="0" presId="urn:microsoft.com/office/officeart/2005/8/layout/hierarchy2"/>
    <dgm:cxn modelId="{C5F00355-5C53-4157-B2C7-E02BC7646CFB}" type="presOf" srcId="{DA7240DB-6EC0-462D-A3B5-99D9E3F6B124}" destId="{55D86F47-DDE1-4612-9881-E32A6264FC9B}" srcOrd="0" destOrd="0" presId="urn:microsoft.com/office/officeart/2005/8/layout/hierarchy2"/>
    <dgm:cxn modelId="{273C5DDE-3334-49C6-BFE8-EF274741D7C8}" type="presOf" srcId="{6514235C-65CD-4441-A92D-B3746A4E04F8}" destId="{79E1E81F-9D17-46FE-870F-60B821A685C7}" srcOrd="1" destOrd="0" presId="urn:microsoft.com/office/officeart/2005/8/layout/hierarchy2"/>
    <dgm:cxn modelId="{BFAD4E5B-9BC2-4FD1-87D6-257A93118158}" type="presOf" srcId="{A82A17E0-8BE7-4A3E-9AB1-D77024312571}" destId="{27D0B736-864B-4EB6-99A6-3CF83A2510F2}" srcOrd="0" destOrd="0" presId="urn:microsoft.com/office/officeart/2005/8/layout/hierarchy2"/>
    <dgm:cxn modelId="{218F8940-AA15-429D-B6CD-41A628D4CC8B}" type="presOf" srcId="{62F6ACC4-5775-4465-925E-EAAFC4F61F20}" destId="{6C13D78F-2919-4C72-A6E2-CC40DA358BB3}" srcOrd="0" destOrd="0" presId="urn:microsoft.com/office/officeart/2005/8/layout/hierarchy2"/>
    <dgm:cxn modelId="{3B56247E-22EC-4953-B233-CB5B1C235367}" type="presOf" srcId="{11948119-5C43-44E2-B8F6-D7447B219ECC}" destId="{2096E373-E0F0-49D5-BF07-07CA72EA6FE8}" srcOrd="1" destOrd="0" presId="urn:microsoft.com/office/officeart/2005/8/layout/hierarchy2"/>
    <dgm:cxn modelId="{5BF0CB6C-2819-4C6B-82C8-BD8C409214E9}" srcId="{DA7240DB-6EC0-462D-A3B5-99D9E3F6B124}" destId="{A7B66C64-BFF1-4180-BBAD-28827F3C64B2}" srcOrd="0" destOrd="0" parTransId="{0422DB87-A4D6-46F5-9F82-5F03D09FD24A}" sibTransId="{43464977-3E37-411A-A819-48AEA51E81E7}"/>
    <dgm:cxn modelId="{6D9C2B58-73F4-4B06-8039-8ADD3F83BDE5}" srcId="{6ED25B81-0E1A-4191-A600-43836679FD30}" destId="{62F6ACC4-5775-4465-925E-EAAFC4F61F20}" srcOrd="2" destOrd="0" parTransId="{6514235C-65CD-4441-A92D-B3746A4E04F8}" sibTransId="{8B8BE807-9E06-4015-8DA6-5C2BBDAE8730}"/>
    <dgm:cxn modelId="{4FBA131D-3980-4641-AD9A-D87991E67FA9}" type="presOf" srcId="{FD5B4859-2F91-47AC-89DD-96937C04664A}" destId="{1722D537-446A-48DA-99F3-013A99C0CA61}" srcOrd="0" destOrd="0" presId="urn:microsoft.com/office/officeart/2005/8/layout/hierarchy2"/>
    <dgm:cxn modelId="{0DDD6F8E-CA80-4CBB-A36F-774E2D108886}" srcId="{F14567A4-2B88-49BC-8F49-DAD71A425538}" destId="{6ED25B81-0E1A-4191-A600-43836679FD30}" srcOrd="2" destOrd="0" parTransId="{EB1A156E-3260-464A-AC70-3BBA479C6BBD}" sibTransId="{431555DD-3D58-4D06-99BC-676DA8B6640B}"/>
    <dgm:cxn modelId="{FF22E123-DCF3-4BEC-9633-F90F3688D6BA}" type="presOf" srcId="{0422DB87-A4D6-46F5-9F82-5F03D09FD24A}" destId="{5CF9EF83-F631-483F-9CA6-3D67F0188AAD}" srcOrd="1" destOrd="0" presId="urn:microsoft.com/office/officeart/2005/8/layout/hierarchy2"/>
    <dgm:cxn modelId="{52E4C8A2-9FBD-46AF-9E69-DB4A03648A12}" srcId="{F14567A4-2B88-49BC-8F49-DAD71A425538}" destId="{DA7240DB-6EC0-462D-A3B5-99D9E3F6B124}" srcOrd="4" destOrd="0" parTransId="{895FE010-88F5-4DB4-A202-5EE3BE3E5E37}" sibTransId="{059D9662-17B2-48A7-901B-6B4AF868CA1D}"/>
    <dgm:cxn modelId="{A91B4C2D-23B2-4FE7-B3E7-59777E4F37B6}" type="presOf" srcId="{020B9AFB-084C-457E-A306-675DC1E8E8EC}" destId="{087E9375-0C59-403B-A963-E3CF37F0CA43}" srcOrd="1" destOrd="0" presId="urn:microsoft.com/office/officeart/2005/8/layout/hierarchy2"/>
    <dgm:cxn modelId="{3E2402DE-6CC5-41B7-8ECC-C23776B8586B}" srcId="{6ED25B81-0E1A-4191-A600-43836679FD30}" destId="{C4D2433C-9DBC-4440-95A4-E3CA5FADD285}" srcOrd="1" destOrd="0" parTransId="{3B69BE22-DE70-4332-A271-44A1D02D035C}" sibTransId="{49AC3563-FE8B-4BED-884D-ECDFE2BF16E8}"/>
    <dgm:cxn modelId="{D1E776BE-B00C-462A-A1E4-3DF42CC5C917}" type="presOf" srcId="{6ED25B81-0E1A-4191-A600-43836679FD30}" destId="{88C1EAE2-061F-47FE-A5A5-B37E49C96917}" srcOrd="0" destOrd="0" presId="urn:microsoft.com/office/officeart/2005/8/layout/hierarchy2"/>
    <dgm:cxn modelId="{1F8FCE77-6477-4671-B62D-1E2E74525CEF}" srcId="{F14567A4-2B88-49BC-8F49-DAD71A425538}" destId="{0C3E0192-B160-4277-809A-EC2D1FEB0E86}" srcOrd="1" destOrd="0" parTransId="{FBDC4E30-C558-401D-BF98-3A5019467A9A}" sibTransId="{E17C326E-F5F3-4CFF-8733-56BA8572AFEE}"/>
    <dgm:cxn modelId="{F8EDF01B-8E2D-4ED4-8CCE-10B267FF9CB8}" type="presOf" srcId="{0C3E0192-B160-4277-809A-EC2D1FEB0E86}" destId="{1F4E0370-37B8-44D6-B950-D7496AD7820B}" srcOrd="0" destOrd="0" presId="urn:microsoft.com/office/officeart/2005/8/layout/hierarchy2"/>
    <dgm:cxn modelId="{D3CA4CE2-6C6F-47CE-9301-6C87E5BFB538}" type="presOf" srcId="{A7B66C64-BFF1-4180-BBAD-28827F3C64B2}" destId="{EDE06F2A-7F22-4CFE-AC90-7868C1441556}" srcOrd="0" destOrd="0" presId="urn:microsoft.com/office/officeart/2005/8/layout/hierarchy2"/>
    <dgm:cxn modelId="{516ED53C-889B-448D-A69D-F0B7BB3C574C}" srcId="{F14567A4-2B88-49BC-8F49-DAD71A425538}" destId="{A82A17E0-8BE7-4A3E-9AB1-D77024312571}" srcOrd="0" destOrd="0" parTransId="{54C8DA8A-33C3-4905-9226-A13F80E12076}" sibTransId="{FA8B79B2-2BC1-451C-9D7E-AE7A2E98678C}"/>
    <dgm:cxn modelId="{DF36EC5A-2134-4578-925F-B4AEF977B843}" type="presOf" srcId="{56455CB3-743E-4730-A530-5D8961228A67}" destId="{8471C203-0077-4E2D-90B4-240743096EBB}" srcOrd="0" destOrd="0" presId="urn:microsoft.com/office/officeart/2005/8/layout/hierarchy2"/>
    <dgm:cxn modelId="{9AF92E0C-34C8-427C-8A44-68E635FA5F50}" type="presOf" srcId="{020B9AFB-084C-457E-A306-675DC1E8E8EC}" destId="{6BEE42A6-9365-4953-90CE-74579F95E7BF}" srcOrd="0" destOrd="0" presId="urn:microsoft.com/office/officeart/2005/8/layout/hierarchy2"/>
    <dgm:cxn modelId="{49DFADD2-278A-4CD1-B1C7-3A2715E4CC9C}" srcId="{F14567A4-2B88-49BC-8F49-DAD71A425538}" destId="{56455CB3-743E-4730-A530-5D8961228A67}" srcOrd="3" destOrd="0" parTransId="{DEB03E95-EC6C-4D1B-B0FA-DAA37C38ABAC}" sibTransId="{D5AF7B27-68F5-49DA-BE21-1D4B376D8EBA}"/>
    <dgm:cxn modelId="{72432A18-8C2B-492C-BBE0-3D4EA8311EA5}" type="presOf" srcId="{627FB04A-E19B-468D-A468-05D4FF47D2B1}" destId="{9A4B4B52-A453-4859-9A1F-7715257E1B1A}" srcOrd="0" destOrd="0" presId="urn:microsoft.com/office/officeart/2005/8/layout/hierarchy2"/>
    <dgm:cxn modelId="{36D257AA-90BC-4CCC-AC04-838823784E9C}" type="presOf" srcId="{A4063FB1-553C-442D-8C9B-DD83D8A816DF}" destId="{9D7DDAC4-5393-4039-98F5-6086AF5C742D}" srcOrd="0" destOrd="0" presId="urn:microsoft.com/office/officeart/2005/8/layout/hierarchy2"/>
    <dgm:cxn modelId="{0500B968-227A-4ACE-B910-7C285A0FC0C7}" type="presOf" srcId="{6F68D48B-F819-4AF8-9D51-EFECF569A91C}" destId="{980CBE4A-D3CC-400F-897C-F8467FC31DAF}" srcOrd="0" destOrd="0" presId="urn:microsoft.com/office/officeart/2005/8/layout/hierarchy2"/>
    <dgm:cxn modelId="{EF9E81E4-6302-4C94-AF0A-34B0BEDFA7AC}" type="presOf" srcId="{6514235C-65CD-4441-A92D-B3746A4E04F8}" destId="{F18CC5D0-E954-44A1-9995-9B57D85696C4}" srcOrd="0" destOrd="0" presId="urn:microsoft.com/office/officeart/2005/8/layout/hierarchy2"/>
    <dgm:cxn modelId="{7851136C-902D-406E-AE89-B0D917416CA7}" type="presOf" srcId="{1AA41B75-9D8A-4F63-9E5C-CB02A0209F1F}" destId="{10CFE8BD-C006-457A-B86A-13FA50A719D1}" srcOrd="0" destOrd="0" presId="urn:microsoft.com/office/officeart/2005/8/layout/hierarchy2"/>
    <dgm:cxn modelId="{1473EBBF-0E07-49D1-A1AE-607A9E3A5E75}" type="presOf" srcId="{1AA41B75-9D8A-4F63-9E5C-CB02A0209F1F}" destId="{956FAA50-0D3E-485B-B3DE-78C944E55850}" srcOrd="1" destOrd="0" presId="urn:microsoft.com/office/officeart/2005/8/layout/hierarchy2"/>
    <dgm:cxn modelId="{C45A468D-5CAA-476E-B3DC-A8D807B42CBD}" type="presOf" srcId="{627FB04A-E19B-468D-A468-05D4FF47D2B1}" destId="{0F3122F4-DAC7-49C3-A361-7EC5566DB8DD}" srcOrd="1" destOrd="0" presId="urn:microsoft.com/office/officeart/2005/8/layout/hierarchy2"/>
    <dgm:cxn modelId="{C5E35863-202B-4A2C-9792-DA10BDCCD0D5}" srcId="{6ED25B81-0E1A-4191-A600-43836679FD30}" destId="{A4063FB1-553C-442D-8C9B-DD83D8A816DF}" srcOrd="0" destOrd="0" parTransId="{1AA41B75-9D8A-4F63-9E5C-CB02A0209F1F}" sibTransId="{D21AD29B-F234-443C-99C8-BF1531D55873}"/>
    <dgm:cxn modelId="{8D0E7C1C-F2AA-48E6-A91C-E5AF9F43EEAC}" srcId="{0C3E0192-B160-4277-809A-EC2D1FEB0E86}" destId="{F786F433-EA22-47E0-9B8F-F161B6147182}" srcOrd="0" destOrd="0" parTransId="{11948119-5C43-44E2-B8F6-D7447B219ECC}" sibTransId="{9639F0BB-3E9E-4CC8-8B08-BA6EE42C5DC9}"/>
    <dgm:cxn modelId="{991D0EB6-57E5-4B15-9F08-FF8EAE05F929}" srcId="{56455CB3-743E-4730-A530-5D8961228A67}" destId="{6F68D48B-F819-4AF8-9D51-EFECF569A91C}" srcOrd="0" destOrd="0" parTransId="{020B9AFB-084C-457E-A306-675DC1E8E8EC}" sibTransId="{05B78D06-3A0C-4EA6-B08B-304801C44126}"/>
    <dgm:cxn modelId="{FDDA6E6B-B15C-4807-ADCE-ED05C2C683EA}" type="presOf" srcId="{11948119-5C43-44E2-B8F6-D7447B219ECC}" destId="{812C6AAD-9025-495A-A6E8-47BCFCDEDB5E}" srcOrd="0" destOrd="0" presId="urn:microsoft.com/office/officeart/2005/8/layout/hierarchy2"/>
    <dgm:cxn modelId="{37DE47CD-0C9F-46D3-B948-4993BC0B0E4D}" type="presOf" srcId="{F14567A4-2B88-49BC-8F49-DAD71A425538}" destId="{EA3F4CB3-CDBA-432C-AE87-07662B6D5800}" srcOrd="0" destOrd="0" presId="urn:microsoft.com/office/officeart/2005/8/layout/hierarchy2"/>
    <dgm:cxn modelId="{72EB431C-906C-45FF-B282-FBE4AFE637E2}" srcId="{A82A17E0-8BE7-4A3E-9AB1-D77024312571}" destId="{FD5B4859-2F91-47AC-89DD-96937C04664A}" srcOrd="0" destOrd="0" parTransId="{627FB04A-E19B-468D-A468-05D4FF47D2B1}" sibTransId="{1DC7ECA1-EB70-483F-8BBD-FAF84E778E94}"/>
    <dgm:cxn modelId="{B262BA95-EDF6-4B9B-974A-B2D9FB03FFBC}" type="presOf" srcId="{3B69BE22-DE70-4332-A271-44A1D02D035C}" destId="{D330E48F-DE91-41B0-99B4-956580DE3F6B}" srcOrd="1" destOrd="0" presId="urn:microsoft.com/office/officeart/2005/8/layout/hierarchy2"/>
    <dgm:cxn modelId="{F6747F63-E490-4724-A9AC-9AD9ED8589BD}" type="presOf" srcId="{F786F433-EA22-47E0-9B8F-F161B6147182}" destId="{21085775-3F5A-443E-98C1-FDAEA685F8AE}" srcOrd="0" destOrd="0" presId="urn:microsoft.com/office/officeart/2005/8/layout/hierarchy2"/>
    <dgm:cxn modelId="{A236B05A-BDEA-49DF-BC1E-DB26FF94109E}" type="presParOf" srcId="{EA3F4CB3-CDBA-432C-AE87-07662B6D5800}" destId="{E6B99CBF-8376-4449-91A5-1427EFF36599}" srcOrd="0" destOrd="0" presId="urn:microsoft.com/office/officeart/2005/8/layout/hierarchy2"/>
    <dgm:cxn modelId="{1988DD82-F8F3-4B52-B581-B6C41FD3FCBA}" type="presParOf" srcId="{E6B99CBF-8376-4449-91A5-1427EFF36599}" destId="{27D0B736-864B-4EB6-99A6-3CF83A2510F2}" srcOrd="0" destOrd="0" presId="urn:microsoft.com/office/officeart/2005/8/layout/hierarchy2"/>
    <dgm:cxn modelId="{ACA29CDB-3B87-45BD-8423-213786726354}" type="presParOf" srcId="{E6B99CBF-8376-4449-91A5-1427EFF36599}" destId="{FE40D051-232F-4FA4-AA8E-FD6B59B91887}" srcOrd="1" destOrd="0" presId="urn:microsoft.com/office/officeart/2005/8/layout/hierarchy2"/>
    <dgm:cxn modelId="{00EB1809-3693-4559-9282-2B6E13B2C5F4}" type="presParOf" srcId="{FE40D051-232F-4FA4-AA8E-FD6B59B91887}" destId="{9A4B4B52-A453-4859-9A1F-7715257E1B1A}" srcOrd="0" destOrd="0" presId="urn:microsoft.com/office/officeart/2005/8/layout/hierarchy2"/>
    <dgm:cxn modelId="{D9BF2EAE-E100-47C4-A56A-CD13BC72C9AA}" type="presParOf" srcId="{9A4B4B52-A453-4859-9A1F-7715257E1B1A}" destId="{0F3122F4-DAC7-49C3-A361-7EC5566DB8DD}" srcOrd="0" destOrd="0" presId="urn:microsoft.com/office/officeart/2005/8/layout/hierarchy2"/>
    <dgm:cxn modelId="{92C9002C-81C3-4945-B8D6-39427912FBC9}" type="presParOf" srcId="{FE40D051-232F-4FA4-AA8E-FD6B59B91887}" destId="{03CCFB11-3F29-4CEC-9704-B56DE5AC0E5C}" srcOrd="1" destOrd="0" presId="urn:microsoft.com/office/officeart/2005/8/layout/hierarchy2"/>
    <dgm:cxn modelId="{1DFC099F-8645-4CFA-A147-C3E79C030995}" type="presParOf" srcId="{03CCFB11-3F29-4CEC-9704-B56DE5AC0E5C}" destId="{1722D537-446A-48DA-99F3-013A99C0CA61}" srcOrd="0" destOrd="0" presId="urn:microsoft.com/office/officeart/2005/8/layout/hierarchy2"/>
    <dgm:cxn modelId="{757CDF47-AAF3-4CDF-9123-8339843044B7}" type="presParOf" srcId="{03CCFB11-3F29-4CEC-9704-B56DE5AC0E5C}" destId="{98CBFF96-A705-4F27-96BD-7EDDFA2A5F22}" srcOrd="1" destOrd="0" presId="urn:microsoft.com/office/officeart/2005/8/layout/hierarchy2"/>
    <dgm:cxn modelId="{5EF549E4-D73F-43BB-B298-9041A7BA77AB}" type="presParOf" srcId="{EA3F4CB3-CDBA-432C-AE87-07662B6D5800}" destId="{0B3D12DB-0838-41B5-B57B-9401951E177D}" srcOrd="1" destOrd="0" presId="urn:microsoft.com/office/officeart/2005/8/layout/hierarchy2"/>
    <dgm:cxn modelId="{8A7CB31C-4617-4B25-86AD-2A1FD6F71444}" type="presParOf" srcId="{0B3D12DB-0838-41B5-B57B-9401951E177D}" destId="{1F4E0370-37B8-44D6-B950-D7496AD7820B}" srcOrd="0" destOrd="0" presId="urn:microsoft.com/office/officeart/2005/8/layout/hierarchy2"/>
    <dgm:cxn modelId="{13513268-BDCE-4E94-83E8-CEF3D453D427}" type="presParOf" srcId="{0B3D12DB-0838-41B5-B57B-9401951E177D}" destId="{815ED083-0EA0-4368-A73C-7D0FCAB2C48F}" srcOrd="1" destOrd="0" presId="urn:microsoft.com/office/officeart/2005/8/layout/hierarchy2"/>
    <dgm:cxn modelId="{FF7FB246-D380-478D-AE2A-F07468EA4CE4}" type="presParOf" srcId="{815ED083-0EA0-4368-A73C-7D0FCAB2C48F}" destId="{812C6AAD-9025-495A-A6E8-47BCFCDEDB5E}" srcOrd="0" destOrd="0" presId="urn:microsoft.com/office/officeart/2005/8/layout/hierarchy2"/>
    <dgm:cxn modelId="{D713B8E9-584B-4761-92EF-73F46634E39F}" type="presParOf" srcId="{812C6AAD-9025-495A-A6E8-47BCFCDEDB5E}" destId="{2096E373-E0F0-49D5-BF07-07CA72EA6FE8}" srcOrd="0" destOrd="0" presId="urn:microsoft.com/office/officeart/2005/8/layout/hierarchy2"/>
    <dgm:cxn modelId="{1DAFF547-0F3B-41C1-B9B3-044736D2A737}" type="presParOf" srcId="{815ED083-0EA0-4368-A73C-7D0FCAB2C48F}" destId="{7C93B8C4-85F7-412E-96F9-FF9B4A72EA3A}" srcOrd="1" destOrd="0" presId="urn:microsoft.com/office/officeart/2005/8/layout/hierarchy2"/>
    <dgm:cxn modelId="{CCE15DD2-AA76-4891-B7D1-A2B118731324}" type="presParOf" srcId="{7C93B8C4-85F7-412E-96F9-FF9B4A72EA3A}" destId="{21085775-3F5A-443E-98C1-FDAEA685F8AE}" srcOrd="0" destOrd="0" presId="urn:microsoft.com/office/officeart/2005/8/layout/hierarchy2"/>
    <dgm:cxn modelId="{2C36795C-CF2F-412E-8951-9E5845C40F68}" type="presParOf" srcId="{7C93B8C4-85F7-412E-96F9-FF9B4A72EA3A}" destId="{44253D7D-4D2C-4455-95EE-72E5ABD2F100}" srcOrd="1" destOrd="0" presId="urn:microsoft.com/office/officeart/2005/8/layout/hierarchy2"/>
    <dgm:cxn modelId="{510ABF5B-E509-49F5-95D9-43EDCEED0D9B}" type="presParOf" srcId="{EA3F4CB3-CDBA-432C-AE87-07662B6D5800}" destId="{D9C54A62-930A-4960-879D-C6C565F7C642}" srcOrd="2" destOrd="0" presId="urn:microsoft.com/office/officeart/2005/8/layout/hierarchy2"/>
    <dgm:cxn modelId="{D2EEF18C-ACF8-42B5-8A1E-23EFCD03C0CC}" type="presParOf" srcId="{D9C54A62-930A-4960-879D-C6C565F7C642}" destId="{88C1EAE2-061F-47FE-A5A5-B37E49C96917}" srcOrd="0" destOrd="0" presId="urn:microsoft.com/office/officeart/2005/8/layout/hierarchy2"/>
    <dgm:cxn modelId="{04C8F6A1-E087-4065-8911-C25992B6370A}" type="presParOf" srcId="{D9C54A62-930A-4960-879D-C6C565F7C642}" destId="{711CFE80-58F4-4FBE-B9BB-4E1B23EFA9A6}" srcOrd="1" destOrd="0" presId="urn:microsoft.com/office/officeart/2005/8/layout/hierarchy2"/>
    <dgm:cxn modelId="{3D3EB220-937E-4761-B34B-653FFF0C5AA2}" type="presParOf" srcId="{711CFE80-58F4-4FBE-B9BB-4E1B23EFA9A6}" destId="{10CFE8BD-C006-457A-B86A-13FA50A719D1}" srcOrd="0" destOrd="0" presId="urn:microsoft.com/office/officeart/2005/8/layout/hierarchy2"/>
    <dgm:cxn modelId="{0B4B427A-2532-447F-974C-5CC519B05339}" type="presParOf" srcId="{10CFE8BD-C006-457A-B86A-13FA50A719D1}" destId="{956FAA50-0D3E-485B-B3DE-78C944E55850}" srcOrd="0" destOrd="0" presId="urn:microsoft.com/office/officeart/2005/8/layout/hierarchy2"/>
    <dgm:cxn modelId="{AC449B93-C90A-411D-B15E-D139CD1AFC53}" type="presParOf" srcId="{711CFE80-58F4-4FBE-B9BB-4E1B23EFA9A6}" destId="{87007046-B2E7-4399-BC33-9BC2370B2D25}" srcOrd="1" destOrd="0" presId="urn:microsoft.com/office/officeart/2005/8/layout/hierarchy2"/>
    <dgm:cxn modelId="{8C490B20-23E6-423D-853F-79552DEC87E1}" type="presParOf" srcId="{87007046-B2E7-4399-BC33-9BC2370B2D25}" destId="{9D7DDAC4-5393-4039-98F5-6086AF5C742D}" srcOrd="0" destOrd="0" presId="urn:microsoft.com/office/officeart/2005/8/layout/hierarchy2"/>
    <dgm:cxn modelId="{3F2CFAF0-B52A-4B94-9E5A-6E4771C14110}" type="presParOf" srcId="{87007046-B2E7-4399-BC33-9BC2370B2D25}" destId="{502FBC55-A701-439E-A0F6-3700D056F570}" srcOrd="1" destOrd="0" presId="urn:microsoft.com/office/officeart/2005/8/layout/hierarchy2"/>
    <dgm:cxn modelId="{9B8E4888-E344-47AA-97F4-0B03518553F9}" type="presParOf" srcId="{711CFE80-58F4-4FBE-B9BB-4E1B23EFA9A6}" destId="{0867105D-D2C6-4773-BCB1-EA3A98AAE6CE}" srcOrd="2" destOrd="0" presId="urn:microsoft.com/office/officeart/2005/8/layout/hierarchy2"/>
    <dgm:cxn modelId="{DA43B982-BDB9-4A6B-8757-C4EDCFF5A328}" type="presParOf" srcId="{0867105D-D2C6-4773-BCB1-EA3A98AAE6CE}" destId="{D330E48F-DE91-41B0-99B4-956580DE3F6B}" srcOrd="0" destOrd="0" presId="urn:microsoft.com/office/officeart/2005/8/layout/hierarchy2"/>
    <dgm:cxn modelId="{DF4A509D-4F1D-41E3-A1D9-38609958ED29}" type="presParOf" srcId="{711CFE80-58F4-4FBE-B9BB-4E1B23EFA9A6}" destId="{25D6869E-C55B-48B1-902A-D3134DCF19B9}" srcOrd="3" destOrd="0" presId="urn:microsoft.com/office/officeart/2005/8/layout/hierarchy2"/>
    <dgm:cxn modelId="{CE38FB3D-6D17-43D4-9732-26AED82F015A}" type="presParOf" srcId="{25D6869E-C55B-48B1-902A-D3134DCF19B9}" destId="{0759266D-C704-41AC-9BAD-6CE3AA5F002C}" srcOrd="0" destOrd="0" presId="urn:microsoft.com/office/officeart/2005/8/layout/hierarchy2"/>
    <dgm:cxn modelId="{F39E1C36-3307-4E9E-AD08-7531A32BD587}" type="presParOf" srcId="{25D6869E-C55B-48B1-902A-D3134DCF19B9}" destId="{D405EEF4-DF1C-4499-8F9B-F5D855D12601}" srcOrd="1" destOrd="0" presId="urn:microsoft.com/office/officeart/2005/8/layout/hierarchy2"/>
    <dgm:cxn modelId="{531C41D6-83ED-42CA-939D-3EF1632E8C09}" type="presParOf" srcId="{711CFE80-58F4-4FBE-B9BB-4E1B23EFA9A6}" destId="{F18CC5D0-E954-44A1-9995-9B57D85696C4}" srcOrd="4" destOrd="0" presId="urn:microsoft.com/office/officeart/2005/8/layout/hierarchy2"/>
    <dgm:cxn modelId="{44928080-6E57-45D5-B8B0-611AAB0DACBE}" type="presParOf" srcId="{F18CC5D0-E954-44A1-9995-9B57D85696C4}" destId="{79E1E81F-9D17-46FE-870F-60B821A685C7}" srcOrd="0" destOrd="0" presId="urn:microsoft.com/office/officeart/2005/8/layout/hierarchy2"/>
    <dgm:cxn modelId="{C8E36B4E-80A7-4787-AEF6-2D94FC41417A}" type="presParOf" srcId="{711CFE80-58F4-4FBE-B9BB-4E1B23EFA9A6}" destId="{DE4D3071-D94B-410F-BB76-D4481BEE4C6F}" srcOrd="5" destOrd="0" presId="urn:microsoft.com/office/officeart/2005/8/layout/hierarchy2"/>
    <dgm:cxn modelId="{5D2A6D32-AC18-4EC3-9279-301A7AA1F9CB}" type="presParOf" srcId="{DE4D3071-D94B-410F-BB76-D4481BEE4C6F}" destId="{6C13D78F-2919-4C72-A6E2-CC40DA358BB3}" srcOrd="0" destOrd="0" presId="urn:microsoft.com/office/officeart/2005/8/layout/hierarchy2"/>
    <dgm:cxn modelId="{05D2DC54-15B9-4D2B-ABA2-B1BAA9D1C9EA}" type="presParOf" srcId="{DE4D3071-D94B-410F-BB76-D4481BEE4C6F}" destId="{D221699B-B8B5-47B5-AC57-F44AFFC4A188}" srcOrd="1" destOrd="0" presId="urn:microsoft.com/office/officeart/2005/8/layout/hierarchy2"/>
    <dgm:cxn modelId="{2D54F549-0BA8-4A14-A2B5-D655548DCDB9}" type="presParOf" srcId="{EA3F4CB3-CDBA-432C-AE87-07662B6D5800}" destId="{0DE7CFC0-F203-4BA2-BB6D-B9BA008729EC}" srcOrd="3" destOrd="0" presId="urn:microsoft.com/office/officeart/2005/8/layout/hierarchy2"/>
    <dgm:cxn modelId="{7B9621CE-427C-4F72-A605-3E5DE798BA3B}" type="presParOf" srcId="{0DE7CFC0-F203-4BA2-BB6D-B9BA008729EC}" destId="{8471C203-0077-4E2D-90B4-240743096EBB}" srcOrd="0" destOrd="0" presId="urn:microsoft.com/office/officeart/2005/8/layout/hierarchy2"/>
    <dgm:cxn modelId="{D0454C4C-287A-4FDE-A62D-3E1A1F9A473D}" type="presParOf" srcId="{0DE7CFC0-F203-4BA2-BB6D-B9BA008729EC}" destId="{029CF63B-4721-41E5-9D68-95E433E63F4F}" srcOrd="1" destOrd="0" presId="urn:microsoft.com/office/officeart/2005/8/layout/hierarchy2"/>
    <dgm:cxn modelId="{E33FD228-0FB2-4F29-9490-5336D0FEA9A7}" type="presParOf" srcId="{029CF63B-4721-41E5-9D68-95E433E63F4F}" destId="{6BEE42A6-9365-4953-90CE-74579F95E7BF}" srcOrd="0" destOrd="0" presId="urn:microsoft.com/office/officeart/2005/8/layout/hierarchy2"/>
    <dgm:cxn modelId="{51C34C35-1B03-43FE-A523-337C9C1BF708}" type="presParOf" srcId="{6BEE42A6-9365-4953-90CE-74579F95E7BF}" destId="{087E9375-0C59-403B-A963-E3CF37F0CA43}" srcOrd="0" destOrd="0" presId="urn:microsoft.com/office/officeart/2005/8/layout/hierarchy2"/>
    <dgm:cxn modelId="{2AF954AC-D474-4E7F-B9E0-4FB77534E491}" type="presParOf" srcId="{029CF63B-4721-41E5-9D68-95E433E63F4F}" destId="{62767F0A-D4E1-4925-8CC2-CC4A7B1C8D86}" srcOrd="1" destOrd="0" presId="urn:microsoft.com/office/officeart/2005/8/layout/hierarchy2"/>
    <dgm:cxn modelId="{98EB2DA1-B4D3-4BA3-8F12-EF6B9C0E2FBD}" type="presParOf" srcId="{62767F0A-D4E1-4925-8CC2-CC4A7B1C8D86}" destId="{980CBE4A-D3CC-400F-897C-F8467FC31DAF}" srcOrd="0" destOrd="0" presId="urn:microsoft.com/office/officeart/2005/8/layout/hierarchy2"/>
    <dgm:cxn modelId="{958FDA4B-0A6A-45B6-8C6C-2AFE63EAD550}" type="presParOf" srcId="{62767F0A-D4E1-4925-8CC2-CC4A7B1C8D86}" destId="{09E22C3D-AC4F-46DB-9327-E311C9FDB6A6}" srcOrd="1" destOrd="0" presId="urn:microsoft.com/office/officeart/2005/8/layout/hierarchy2"/>
    <dgm:cxn modelId="{B07A3FA2-6A13-491A-8476-F8400097E119}" type="presParOf" srcId="{EA3F4CB3-CDBA-432C-AE87-07662B6D5800}" destId="{09F8C767-08DC-458A-BC05-1C0C678A1752}" srcOrd="4" destOrd="0" presId="urn:microsoft.com/office/officeart/2005/8/layout/hierarchy2"/>
    <dgm:cxn modelId="{77560535-2D1A-452D-834E-C7CADCD8701D}" type="presParOf" srcId="{09F8C767-08DC-458A-BC05-1C0C678A1752}" destId="{55D86F47-DDE1-4612-9881-E32A6264FC9B}" srcOrd="0" destOrd="0" presId="urn:microsoft.com/office/officeart/2005/8/layout/hierarchy2"/>
    <dgm:cxn modelId="{650FFFBC-F8F3-4FAF-AF65-A346FFA31806}" type="presParOf" srcId="{09F8C767-08DC-458A-BC05-1C0C678A1752}" destId="{A5FB495B-57BE-4E8C-B801-04CC1A30CBC4}" srcOrd="1" destOrd="0" presId="urn:microsoft.com/office/officeart/2005/8/layout/hierarchy2"/>
    <dgm:cxn modelId="{3AF118EB-16ED-40DB-944D-B1A1A39E41F4}" type="presParOf" srcId="{A5FB495B-57BE-4E8C-B801-04CC1A30CBC4}" destId="{23DE783D-8A6E-440C-B1A0-C8275C63FD97}" srcOrd="0" destOrd="0" presId="urn:microsoft.com/office/officeart/2005/8/layout/hierarchy2"/>
    <dgm:cxn modelId="{E9BE7BB7-237B-40FB-ACAA-24455421A4A8}" type="presParOf" srcId="{23DE783D-8A6E-440C-B1A0-C8275C63FD97}" destId="{5CF9EF83-F631-483F-9CA6-3D67F0188AAD}" srcOrd="0" destOrd="0" presId="urn:microsoft.com/office/officeart/2005/8/layout/hierarchy2"/>
    <dgm:cxn modelId="{21533F8D-47C4-456E-A9AC-4B4A29122F46}" type="presParOf" srcId="{A5FB495B-57BE-4E8C-B801-04CC1A30CBC4}" destId="{731F3078-86A0-4B67-8FC3-C5601850E232}" srcOrd="1" destOrd="0" presId="urn:microsoft.com/office/officeart/2005/8/layout/hierarchy2"/>
    <dgm:cxn modelId="{827ECFE0-13C6-49E4-9B5B-773FF901AFF6}" type="presParOf" srcId="{731F3078-86A0-4B67-8FC3-C5601850E232}" destId="{EDE06F2A-7F22-4CFE-AC90-7868C1441556}" srcOrd="0" destOrd="0" presId="urn:microsoft.com/office/officeart/2005/8/layout/hierarchy2"/>
    <dgm:cxn modelId="{AA7C52B3-1A7C-4412-B563-25F33AF662B7}" type="presParOf" srcId="{731F3078-86A0-4B67-8FC3-C5601850E232}" destId="{26BBD9FF-1E58-430F-89F4-064039883B2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66B957-666B-4894-AE48-8F789BD11898}" type="doc">
      <dgm:prSet loTypeId="urn:microsoft.com/office/officeart/2005/8/layout/vList2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FF96F52C-0346-46F3-BDD9-132ECA38FF55}">
      <dgm:prSet phldrT="[Текст]"/>
      <dgm:spPr/>
      <dgm:t>
        <a:bodyPr/>
        <a:lstStyle/>
        <a:p>
          <a:r>
            <a:rPr lang="ru-RU" dirty="0" smtClean="0"/>
            <a:t>1) основное общее образование;</a:t>
          </a:r>
          <a:endParaRPr lang="ru-RU" dirty="0"/>
        </a:p>
      </dgm:t>
    </dgm:pt>
    <dgm:pt modelId="{F6F5DE77-E25A-4AF3-9E97-5835F84EBEDD}" type="parTrans" cxnId="{8CA6D694-419B-44B5-A074-2C82652F2E2C}">
      <dgm:prSet/>
      <dgm:spPr/>
      <dgm:t>
        <a:bodyPr/>
        <a:lstStyle/>
        <a:p>
          <a:endParaRPr lang="ru-RU"/>
        </a:p>
      </dgm:t>
    </dgm:pt>
    <dgm:pt modelId="{DA98AD89-B3EB-43A7-AA89-EA2E06968FB0}" type="sibTrans" cxnId="{8CA6D694-419B-44B5-A074-2C82652F2E2C}">
      <dgm:prSet/>
      <dgm:spPr/>
      <dgm:t>
        <a:bodyPr/>
        <a:lstStyle/>
        <a:p>
          <a:endParaRPr lang="ru-RU"/>
        </a:p>
      </dgm:t>
    </dgm:pt>
    <dgm:pt modelId="{AF232A75-479C-4EC4-87D6-550AC926099A}">
      <dgm:prSet phldrT="[Текст]"/>
      <dgm:spPr/>
      <dgm:t>
        <a:bodyPr/>
        <a:lstStyle/>
        <a:p>
          <a:r>
            <a:rPr lang="ru-RU" dirty="0" smtClean="0"/>
            <a:t>2) среднее (полное) общее образование</a:t>
          </a:r>
          <a:endParaRPr lang="ru-RU" dirty="0"/>
        </a:p>
      </dgm:t>
    </dgm:pt>
    <dgm:pt modelId="{93C619DA-B200-422B-8C55-C20F2F1B9EDD}" type="parTrans" cxnId="{AA552D68-0560-4B6D-830A-48687FF79B57}">
      <dgm:prSet/>
      <dgm:spPr/>
      <dgm:t>
        <a:bodyPr/>
        <a:lstStyle/>
        <a:p>
          <a:endParaRPr lang="ru-RU"/>
        </a:p>
      </dgm:t>
    </dgm:pt>
    <dgm:pt modelId="{C8EB1352-05DA-4C05-8F4C-EC9C0966178E}" type="sibTrans" cxnId="{AA552D68-0560-4B6D-830A-48687FF79B57}">
      <dgm:prSet/>
      <dgm:spPr/>
      <dgm:t>
        <a:bodyPr/>
        <a:lstStyle/>
        <a:p>
          <a:endParaRPr lang="ru-RU"/>
        </a:p>
      </dgm:t>
    </dgm:pt>
    <dgm:pt modelId="{2304E4D5-50EF-4608-AC7E-691BE1D0FCAE}">
      <dgm:prSet/>
      <dgm:spPr/>
      <dgm:t>
        <a:bodyPr/>
        <a:lstStyle/>
        <a:p>
          <a:r>
            <a:rPr lang="ru-RU" dirty="0" smtClean="0"/>
            <a:t>3) начальное профессиональное образование;</a:t>
          </a:r>
          <a:endParaRPr lang="ru-RU" dirty="0"/>
        </a:p>
      </dgm:t>
    </dgm:pt>
    <dgm:pt modelId="{37874210-A5E0-4DC5-9474-18FC03BDA64A}" type="parTrans" cxnId="{171726D8-42CC-4C48-8619-A9CD307DBE1F}">
      <dgm:prSet/>
      <dgm:spPr/>
      <dgm:t>
        <a:bodyPr/>
        <a:lstStyle/>
        <a:p>
          <a:endParaRPr lang="ru-RU"/>
        </a:p>
      </dgm:t>
    </dgm:pt>
    <dgm:pt modelId="{C5E31C9C-B81C-49C1-AC93-C9E19701A235}" type="sibTrans" cxnId="{171726D8-42CC-4C48-8619-A9CD307DBE1F}">
      <dgm:prSet/>
      <dgm:spPr/>
      <dgm:t>
        <a:bodyPr/>
        <a:lstStyle/>
        <a:p>
          <a:endParaRPr lang="ru-RU"/>
        </a:p>
      </dgm:t>
    </dgm:pt>
    <dgm:pt modelId="{2E0E468D-DCD7-4431-9854-963BE147BFD1}">
      <dgm:prSet/>
      <dgm:spPr/>
      <dgm:t>
        <a:bodyPr/>
        <a:lstStyle/>
        <a:p>
          <a:r>
            <a:rPr lang="ru-RU" dirty="0" smtClean="0"/>
            <a:t>4) среднее профессиональное образование</a:t>
          </a:r>
          <a:endParaRPr lang="ru-RU" dirty="0"/>
        </a:p>
      </dgm:t>
    </dgm:pt>
    <dgm:pt modelId="{D0F9835B-81E9-4674-9E08-196708D7EE25}" type="parTrans" cxnId="{CB76F6A7-6FB1-48F5-AB81-4BCA05580E4C}">
      <dgm:prSet/>
      <dgm:spPr/>
      <dgm:t>
        <a:bodyPr/>
        <a:lstStyle/>
        <a:p>
          <a:endParaRPr lang="ru-RU"/>
        </a:p>
      </dgm:t>
    </dgm:pt>
    <dgm:pt modelId="{B4A2864F-BC61-43C8-9ED4-9A892C2B3140}" type="sibTrans" cxnId="{CB76F6A7-6FB1-48F5-AB81-4BCA05580E4C}">
      <dgm:prSet/>
      <dgm:spPr/>
      <dgm:t>
        <a:bodyPr/>
        <a:lstStyle/>
        <a:p>
          <a:endParaRPr lang="ru-RU"/>
        </a:p>
      </dgm:t>
    </dgm:pt>
    <dgm:pt modelId="{8D638BED-3EEC-4BB7-9B79-77FAC56FBABF}">
      <dgm:prSet/>
      <dgm:spPr/>
      <dgm:t>
        <a:bodyPr/>
        <a:lstStyle/>
        <a:p>
          <a:r>
            <a:rPr lang="ru-RU" dirty="0" smtClean="0"/>
            <a:t>5) высшее профессиональное образование - бакалавриат</a:t>
          </a:r>
          <a:endParaRPr lang="ru-RU" dirty="0"/>
        </a:p>
      </dgm:t>
    </dgm:pt>
    <dgm:pt modelId="{4C1D8DDB-2622-4BFD-B859-C0FF6D4A9837}" type="parTrans" cxnId="{3192CB03-669C-4B9C-A9BD-80E1375AC9A7}">
      <dgm:prSet/>
      <dgm:spPr/>
      <dgm:t>
        <a:bodyPr/>
        <a:lstStyle/>
        <a:p>
          <a:endParaRPr lang="ru-RU"/>
        </a:p>
      </dgm:t>
    </dgm:pt>
    <dgm:pt modelId="{D887209B-68B1-4352-BEC0-3ECB9A219165}" type="sibTrans" cxnId="{3192CB03-669C-4B9C-A9BD-80E1375AC9A7}">
      <dgm:prSet/>
      <dgm:spPr/>
      <dgm:t>
        <a:bodyPr/>
        <a:lstStyle/>
        <a:p>
          <a:endParaRPr lang="ru-RU"/>
        </a:p>
      </dgm:t>
    </dgm:pt>
    <dgm:pt modelId="{FE5424EB-091A-42A1-B9E8-110EB52C2359}">
      <dgm:prSet/>
      <dgm:spPr/>
      <dgm:t>
        <a:bodyPr/>
        <a:lstStyle/>
        <a:p>
          <a:r>
            <a:rPr lang="ru-RU" dirty="0" smtClean="0"/>
            <a:t>6) высшее профессиональное образование  -  подготовка специалиста   или  магистратура</a:t>
          </a:r>
          <a:endParaRPr lang="ru-RU" dirty="0"/>
        </a:p>
      </dgm:t>
    </dgm:pt>
    <dgm:pt modelId="{CD8302CD-F260-4195-A7FA-95D70C5B8BD6}" type="parTrans" cxnId="{4E762DD7-104F-46E6-AE90-8A9EDD24030F}">
      <dgm:prSet/>
      <dgm:spPr/>
      <dgm:t>
        <a:bodyPr/>
        <a:lstStyle/>
        <a:p>
          <a:endParaRPr lang="ru-RU"/>
        </a:p>
      </dgm:t>
    </dgm:pt>
    <dgm:pt modelId="{6C0F99F1-CB6F-4A86-8B1A-6191F49FF9EA}" type="sibTrans" cxnId="{4E762DD7-104F-46E6-AE90-8A9EDD24030F}">
      <dgm:prSet/>
      <dgm:spPr/>
      <dgm:t>
        <a:bodyPr/>
        <a:lstStyle/>
        <a:p>
          <a:endParaRPr lang="ru-RU"/>
        </a:p>
      </dgm:t>
    </dgm:pt>
    <dgm:pt modelId="{93301F94-93DD-40B7-A97A-8E371BF9D1BE}">
      <dgm:prSet/>
      <dgm:spPr/>
      <dgm:t>
        <a:bodyPr/>
        <a:lstStyle/>
        <a:p>
          <a:r>
            <a:rPr lang="ru-RU" dirty="0" smtClean="0"/>
            <a:t>7) послевузовское профессиональное образование</a:t>
          </a:r>
          <a:endParaRPr lang="ru-RU" dirty="0"/>
        </a:p>
      </dgm:t>
    </dgm:pt>
    <dgm:pt modelId="{179E47C4-1C03-4C63-A18A-DC12A4F66E12}" type="parTrans" cxnId="{23001AF4-7652-44A3-A5DC-0DD44490B57A}">
      <dgm:prSet/>
      <dgm:spPr/>
      <dgm:t>
        <a:bodyPr/>
        <a:lstStyle/>
        <a:p>
          <a:endParaRPr lang="ru-RU"/>
        </a:p>
      </dgm:t>
    </dgm:pt>
    <dgm:pt modelId="{A9A153ED-9E44-4A2B-97FB-AB360A003A83}" type="sibTrans" cxnId="{23001AF4-7652-44A3-A5DC-0DD44490B57A}">
      <dgm:prSet/>
      <dgm:spPr/>
      <dgm:t>
        <a:bodyPr/>
        <a:lstStyle/>
        <a:p>
          <a:endParaRPr lang="ru-RU"/>
        </a:p>
      </dgm:t>
    </dgm:pt>
    <dgm:pt modelId="{BEE6215C-08B6-416D-A011-6B107C82495C}" type="pres">
      <dgm:prSet presAssocID="{D566B957-666B-4894-AE48-8F789BD11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6E743-7B49-4329-B472-402664FD42A6}" type="pres">
      <dgm:prSet presAssocID="{FF96F52C-0346-46F3-BDD9-132ECA38FF55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80E9A-9EE8-4942-8602-6A1249240FD2}" type="pres">
      <dgm:prSet presAssocID="{DA98AD89-B3EB-43A7-AA89-EA2E06968FB0}" presName="spacer" presStyleCnt="0"/>
      <dgm:spPr/>
    </dgm:pt>
    <dgm:pt modelId="{85C47EA3-2CD2-4A81-A1CA-F32496A9FC7B}" type="pres">
      <dgm:prSet presAssocID="{AF232A75-479C-4EC4-87D6-550AC926099A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982D0-BDC4-4EEB-98C1-0AA51475B906}" type="pres">
      <dgm:prSet presAssocID="{C8EB1352-05DA-4C05-8F4C-EC9C0966178E}" presName="spacer" presStyleCnt="0"/>
      <dgm:spPr/>
    </dgm:pt>
    <dgm:pt modelId="{0CC009EA-DC79-47D9-91DC-83F20FA7C521}" type="pres">
      <dgm:prSet presAssocID="{2304E4D5-50EF-4608-AC7E-691BE1D0FCA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40608-A181-4CFF-A5B8-AC7863280035}" type="pres">
      <dgm:prSet presAssocID="{C5E31C9C-B81C-49C1-AC93-C9E19701A235}" presName="spacer" presStyleCnt="0"/>
      <dgm:spPr/>
    </dgm:pt>
    <dgm:pt modelId="{4A4BF150-52F6-416A-B7D5-D692379D121C}" type="pres">
      <dgm:prSet presAssocID="{2E0E468D-DCD7-4431-9854-963BE147BFD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E3DEB6-D4A6-44F0-846E-85404F773655}" type="pres">
      <dgm:prSet presAssocID="{B4A2864F-BC61-43C8-9ED4-9A892C2B3140}" presName="spacer" presStyleCnt="0"/>
      <dgm:spPr/>
    </dgm:pt>
    <dgm:pt modelId="{CA13060A-4219-40C0-928A-A38B80CD3956}" type="pres">
      <dgm:prSet presAssocID="{8D638BED-3EEC-4BB7-9B79-77FAC56FBAB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24841-8B85-4E6B-9D0E-0AF0E643A5B8}" type="pres">
      <dgm:prSet presAssocID="{D887209B-68B1-4352-BEC0-3ECB9A219165}" presName="spacer" presStyleCnt="0"/>
      <dgm:spPr/>
    </dgm:pt>
    <dgm:pt modelId="{D5F10075-3E22-402E-9290-467F1BF8AAFC}" type="pres">
      <dgm:prSet presAssocID="{FE5424EB-091A-42A1-B9E8-110EB52C2359}" presName="parentText" presStyleLbl="node1" presStyleIdx="5" presStyleCnt="7" custScaleY="145027" custLinFactY="-10406" custLinFactNeighborX="10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1E40-D1DD-4301-B443-9E7456F7E793}" type="pres">
      <dgm:prSet presAssocID="{6C0F99F1-CB6F-4A86-8B1A-6191F49FF9EA}" presName="spacer" presStyleCnt="0"/>
      <dgm:spPr/>
    </dgm:pt>
    <dgm:pt modelId="{5EFE70EB-2DAE-4B99-9A0D-378C315C0B12}" type="pres">
      <dgm:prSet presAssocID="{93301F94-93DD-40B7-A97A-8E371BF9D1BE}" presName="parentText" presStyleLbl="node1" presStyleIdx="6" presStyleCnt="7" custLinFactY="-16411" custLinFactNeighborX="-70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C86D20-3E4E-427C-9A5B-D6F6066EB96F}" type="presOf" srcId="{2E0E468D-DCD7-4431-9854-963BE147BFD1}" destId="{4A4BF150-52F6-416A-B7D5-D692379D121C}" srcOrd="0" destOrd="0" presId="urn:microsoft.com/office/officeart/2005/8/layout/vList2"/>
    <dgm:cxn modelId="{23001AF4-7652-44A3-A5DC-0DD44490B57A}" srcId="{D566B957-666B-4894-AE48-8F789BD11898}" destId="{93301F94-93DD-40B7-A97A-8E371BF9D1BE}" srcOrd="6" destOrd="0" parTransId="{179E47C4-1C03-4C63-A18A-DC12A4F66E12}" sibTransId="{A9A153ED-9E44-4A2B-97FB-AB360A003A83}"/>
    <dgm:cxn modelId="{066078FB-4073-4D8C-8D9E-5D72F4079D30}" type="presOf" srcId="{93301F94-93DD-40B7-A97A-8E371BF9D1BE}" destId="{5EFE70EB-2DAE-4B99-9A0D-378C315C0B12}" srcOrd="0" destOrd="0" presId="urn:microsoft.com/office/officeart/2005/8/layout/vList2"/>
    <dgm:cxn modelId="{AA552D68-0560-4B6D-830A-48687FF79B57}" srcId="{D566B957-666B-4894-AE48-8F789BD11898}" destId="{AF232A75-479C-4EC4-87D6-550AC926099A}" srcOrd="1" destOrd="0" parTransId="{93C619DA-B200-422B-8C55-C20F2F1B9EDD}" sibTransId="{C8EB1352-05DA-4C05-8F4C-EC9C0966178E}"/>
    <dgm:cxn modelId="{3192CB03-669C-4B9C-A9BD-80E1375AC9A7}" srcId="{D566B957-666B-4894-AE48-8F789BD11898}" destId="{8D638BED-3EEC-4BB7-9B79-77FAC56FBABF}" srcOrd="4" destOrd="0" parTransId="{4C1D8DDB-2622-4BFD-B859-C0FF6D4A9837}" sibTransId="{D887209B-68B1-4352-BEC0-3ECB9A219165}"/>
    <dgm:cxn modelId="{171726D8-42CC-4C48-8619-A9CD307DBE1F}" srcId="{D566B957-666B-4894-AE48-8F789BD11898}" destId="{2304E4D5-50EF-4608-AC7E-691BE1D0FCAE}" srcOrd="2" destOrd="0" parTransId="{37874210-A5E0-4DC5-9474-18FC03BDA64A}" sibTransId="{C5E31C9C-B81C-49C1-AC93-C9E19701A235}"/>
    <dgm:cxn modelId="{54A449FF-3452-4582-882F-4815E612E7D0}" type="presOf" srcId="{2304E4D5-50EF-4608-AC7E-691BE1D0FCAE}" destId="{0CC009EA-DC79-47D9-91DC-83F20FA7C521}" srcOrd="0" destOrd="0" presId="urn:microsoft.com/office/officeart/2005/8/layout/vList2"/>
    <dgm:cxn modelId="{BA1C2421-AB9E-4977-BB82-1A5C6C57B807}" type="presOf" srcId="{FF96F52C-0346-46F3-BDD9-132ECA38FF55}" destId="{CDD6E743-7B49-4329-B472-402664FD42A6}" srcOrd="0" destOrd="0" presId="urn:microsoft.com/office/officeart/2005/8/layout/vList2"/>
    <dgm:cxn modelId="{F4BBE054-FEFB-44BB-ACCD-305A5D9414E1}" type="presOf" srcId="{D566B957-666B-4894-AE48-8F789BD11898}" destId="{BEE6215C-08B6-416D-A011-6B107C82495C}" srcOrd="0" destOrd="0" presId="urn:microsoft.com/office/officeart/2005/8/layout/vList2"/>
    <dgm:cxn modelId="{AD8DFA6B-B8F7-4BB0-9F45-1E1B40ECC06C}" type="presOf" srcId="{AF232A75-479C-4EC4-87D6-550AC926099A}" destId="{85C47EA3-2CD2-4A81-A1CA-F32496A9FC7B}" srcOrd="0" destOrd="0" presId="urn:microsoft.com/office/officeart/2005/8/layout/vList2"/>
    <dgm:cxn modelId="{422D322D-3451-4F74-8332-2F1700E07CCE}" type="presOf" srcId="{8D638BED-3EEC-4BB7-9B79-77FAC56FBABF}" destId="{CA13060A-4219-40C0-928A-A38B80CD3956}" srcOrd="0" destOrd="0" presId="urn:microsoft.com/office/officeart/2005/8/layout/vList2"/>
    <dgm:cxn modelId="{8CA6D694-419B-44B5-A074-2C82652F2E2C}" srcId="{D566B957-666B-4894-AE48-8F789BD11898}" destId="{FF96F52C-0346-46F3-BDD9-132ECA38FF55}" srcOrd="0" destOrd="0" parTransId="{F6F5DE77-E25A-4AF3-9E97-5835F84EBEDD}" sibTransId="{DA98AD89-B3EB-43A7-AA89-EA2E06968FB0}"/>
    <dgm:cxn modelId="{CB76F6A7-6FB1-48F5-AB81-4BCA05580E4C}" srcId="{D566B957-666B-4894-AE48-8F789BD11898}" destId="{2E0E468D-DCD7-4431-9854-963BE147BFD1}" srcOrd="3" destOrd="0" parTransId="{D0F9835B-81E9-4674-9E08-196708D7EE25}" sibTransId="{B4A2864F-BC61-43C8-9ED4-9A892C2B3140}"/>
    <dgm:cxn modelId="{B97EC864-F426-484A-85BB-43451B7FB85D}" type="presOf" srcId="{FE5424EB-091A-42A1-B9E8-110EB52C2359}" destId="{D5F10075-3E22-402E-9290-467F1BF8AAFC}" srcOrd="0" destOrd="0" presId="urn:microsoft.com/office/officeart/2005/8/layout/vList2"/>
    <dgm:cxn modelId="{4E762DD7-104F-46E6-AE90-8A9EDD24030F}" srcId="{D566B957-666B-4894-AE48-8F789BD11898}" destId="{FE5424EB-091A-42A1-B9E8-110EB52C2359}" srcOrd="5" destOrd="0" parTransId="{CD8302CD-F260-4195-A7FA-95D70C5B8BD6}" sibTransId="{6C0F99F1-CB6F-4A86-8B1A-6191F49FF9EA}"/>
    <dgm:cxn modelId="{7179A5A9-54AD-44B4-AF3B-F93BE4CC9CD4}" type="presParOf" srcId="{BEE6215C-08B6-416D-A011-6B107C82495C}" destId="{CDD6E743-7B49-4329-B472-402664FD42A6}" srcOrd="0" destOrd="0" presId="urn:microsoft.com/office/officeart/2005/8/layout/vList2"/>
    <dgm:cxn modelId="{363B0C82-5FAC-4148-8140-EB48C7E96339}" type="presParOf" srcId="{BEE6215C-08B6-416D-A011-6B107C82495C}" destId="{E6E80E9A-9EE8-4942-8602-6A1249240FD2}" srcOrd="1" destOrd="0" presId="urn:microsoft.com/office/officeart/2005/8/layout/vList2"/>
    <dgm:cxn modelId="{9107BD15-67A7-450F-AE48-D5CAF662C06D}" type="presParOf" srcId="{BEE6215C-08B6-416D-A011-6B107C82495C}" destId="{85C47EA3-2CD2-4A81-A1CA-F32496A9FC7B}" srcOrd="2" destOrd="0" presId="urn:microsoft.com/office/officeart/2005/8/layout/vList2"/>
    <dgm:cxn modelId="{E439510B-F77D-4B22-AACC-3C9662CEEE04}" type="presParOf" srcId="{BEE6215C-08B6-416D-A011-6B107C82495C}" destId="{C8C982D0-BDC4-4EEB-98C1-0AA51475B906}" srcOrd="3" destOrd="0" presId="urn:microsoft.com/office/officeart/2005/8/layout/vList2"/>
    <dgm:cxn modelId="{91F9C3B7-1ABF-410C-8365-A9FB2083762B}" type="presParOf" srcId="{BEE6215C-08B6-416D-A011-6B107C82495C}" destId="{0CC009EA-DC79-47D9-91DC-83F20FA7C521}" srcOrd="4" destOrd="0" presId="urn:microsoft.com/office/officeart/2005/8/layout/vList2"/>
    <dgm:cxn modelId="{BC7C934E-23BA-4BC2-B18C-3DD00CC00F2C}" type="presParOf" srcId="{BEE6215C-08B6-416D-A011-6B107C82495C}" destId="{05240608-A181-4CFF-A5B8-AC7863280035}" srcOrd="5" destOrd="0" presId="urn:microsoft.com/office/officeart/2005/8/layout/vList2"/>
    <dgm:cxn modelId="{678130E2-A921-4139-8755-389551E1D243}" type="presParOf" srcId="{BEE6215C-08B6-416D-A011-6B107C82495C}" destId="{4A4BF150-52F6-416A-B7D5-D692379D121C}" srcOrd="6" destOrd="0" presId="urn:microsoft.com/office/officeart/2005/8/layout/vList2"/>
    <dgm:cxn modelId="{8FF36AB5-8EA1-4F64-95D0-4E3484524582}" type="presParOf" srcId="{BEE6215C-08B6-416D-A011-6B107C82495C}" destId="{12E3DEB6-D4A6-44F0-846E-85404F773655}" srcOrd="7" destOrd="0" presId="urn:microsoft.com/office/officeart/2005/8/layout/vList2"/>
    <dgm:cxn modelId="{C355BF40-F0F6-4989-8C00-F227021D0708}" type="presParOf" srcId="{BEE6215C-08B6-416D-A011-6B107C82495C}" destId="{CA13060A-4219-40C0-928A-A38B80CD3956}" srcOrd="8" destOrd="0" presId="urn:microsoft.com/office/officeart/2005/8/layout/vList2"/>
    <dgm:cxn modelId="{B2D4445B-E571-4EA2-9542-F0A1BA8F2221}" type="presParOf" srcId="{BEE6215C-08B6-416D-A011-6B107C82495C}" destId="{8EB24841-8B85-4E6B-9D0E-0AF0E643A5B8}" srcOrd="9" destOrd="0" presId="urn:microsoft.com/office/officeart/2005/8/layout/vList2"/>
    <dgm:cxn modelId="{275A5B67-8F69-460C-8B50-3989D027C2A4}" type="presParOf" srcId="{BEE6215C-08B6-416D-A011-6B107C82495C}" destId="{D5F10075-3E22-402E-9290-467F1BF8AAFC}" srcOrd="10" destOrd="0" presId="urn:microsoft.com/office/officeart/2005/8/layout/vList2"/>
    <dgm:cxn modelId="{48F77110-F444-47EB-BE9B-A9B456E70083}" type="presParOf" srcId="{BEE6215C-08B6-416D-A011-6B107C82495C}" destId="{16841E40-D1DD-4301-B443-9E7456F7E793}" srcOrd="11" destOrd="0" presId="urn:microsoft.com/office/officeart/2005/8/layout/vList2"/>
    <dgm:cxn modelId="{BDA1D087-0E5E-4B73-AC75-1F632456575E}" type="presParOf" srcId="{BEE6215C-08B6-416D-A011-6B107C82495C}" destId="{5EFE70EB-2DAE-4B99-9A0D-378C315C0B1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66B957-666B-4894-AE48-8F789BD11898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F96F52C-0346-46F3-BDD9-132ECA38FF55}">
      <dgm:prSet phldrT="[Текст]" custT="1"/>
      <dgm:spPr/>
      <dgm:t>
        <a:bodyPr/>
        <a:lstStyle/>
        <a:p>
          <a:r>
            <a:rPr lang="ru-RU" sz="1200" baseline="0" dirty="0" smtClean="0"/>
            <a:t>1) дошкольное образование</a:t>
          </a:r>
          <a:endParaRPr lang="ru-RU" sz="1200" baseline="0" dirty="0"/>
        </a:p>
      </dgm:t>
    </dgm:pt>
    <dgm:pt modelId="{F6F5DE77-E25A-4AF3-9E97-5835F84EBEDD}" type="parTrans" cxnId="{8CA6D694-419B-44B5-A074-2C82652F2E2C}">
      <dgm:prSet/>
      <dgm:spPr/>
      <dgm:t>
        <a:bodyPr/>
        <a:lstStyle/>
        <a:p>
          <a:endParaRPr lang="ru-RU"/>
        </a:p>
      </dgm:t>
    </dgm:pt>
    <dgm:pt modelId="{DA98AD89-B3EB-43A7-AA89-EA2E06968FB0}" type="sibTrans" cxnId="{8CA6D694-419B-44B5-A074-2C82652F2E2C}">
      <dgm:prSet/>
      <dgm:spPr/>
      <dgm:t>
        <a:bodyPr/>
        <a:lstStyle/>
        <a:p>
          <a:endParaRPr lang="ru-RU"/>
        </a:p>
      </dgm:t>
    </dgm:pt>
    <dgm:pt modelId="{AF232A75-479C-4EC4-87D6-550AC926099A}">
      <dgm:prSet phldrT="[Текст]" custT="1"/>
      <dgm:spPr/>
      <dgm:t>
        <a:bodyPr/>
        <a:lstStyle/>
        <a:p>
          <a:r>
            <a:rPr lang="ru-RU" sz="1200" baseline="0" dirty="0" smtClean="0"/>
            <a:t>4) среднее общее образование</a:t>
          </a:r>
          <a:endParaRPr lang="ru-RU" sz="1200" baseline="0" dirty="0"/>
        </a:p>
      </dgm:t>
    </dgm:pt>
    <dgm:pt modelId="{93C619DA-B200-422B-8C55-C20F2F1B9EDD}" type="parTrans" cxnId="{AA552D68-0560-4B6D-830A-48687FF79B57}">
      <dgm:prSet/>
      <dgm:spPr/>
      <dgm:t>
        <a:bodyPr/>
        <a:lstStyle/>
        <a:p>
          <a:endParaRPr lang="ru-RU"/>
        </a:p>
      </dgm:t>
    </dgm:pt>
    <dgm:pt modelId="{C8EB1352-05DA-4C05-8F4C-EC9C0966178E}" type="sibTrans" cxnId="{AA552D68-0560-4B6D-830A-48687FF79B57}">
      <dgm:prSet/>
      <dgm:spPr/>
      <dgm:t>
        <a:bodyPr/>
        <a:lstStyle/>
        <a:p>
          <a:endParaRPr lang="ru-RU"/>
        </a:p>
      </dgm:t>
    </dgm:pt>
    <dgm:pt modelId="{2304E4D5-50EF-4608-AC7E-691BE1D0FCAE}">
      <dgm:prSet custT="1"/>
      <dgm:spPr/>
      <dgm:t>
        <a:bodyPr/>
        <a:lstStyle/>
        <a:p>
          <a:r>
            <a:rPr lang="ru-RU" sz="1200" baseline="0" dirty="0" smtClean="0"/>
            <a:t>5) среднее профессиональное образование</a:t>
          </a:r>
          <a:endParaRPr lang="ru-RU" sz="1200" baseline="0" dirty="0"/>
        </a:p>
      </dgm:t>
    </dgm:pt>
    <dgm:pt modelId="{37874210-A5E0-4DC5-9474-18FC03BDA64A}" type="parTrans" cxnId="{171726D8-42CC-4C48-8619-A9CD307DBE1F}">
      <dgm:prSet/>
      <dgm:spPr/>
      <dgm:t>
        <a:bodyPr/>
        <a:lstStyle/>
        <a:p>
          <a:endParaRPr lang="ru-RU"/>
        </a:p>
      </dgm:t>
    </dgm:pt>
    <dgm:pt modelId="{C5E31C9C-B81C-49C1-AC93-C9E19701A235}" type="sibTrans" cxnId="{171726D8-42CC-4C48-8619-A9CD307DBE1F}">
      <dgm:prSet/>
      <dgm:spPr/>
      <dgm:t>
        <a:bodyPr/>
        <a:lstStyle/>
        <a:p>
          <a:endParaRPr lang="ru-RU"/>
        </a:p>
      </dgm:t>
    </dgm:pt>
    <dgm:pt modelId="{8D638BED-3EEC-4BB7-9B79-77FAC56FBABF}">
      <dgm:prSet custT="1"/>
      <dgm:spPr/>
      <dgm:t>
        <a:bodyPr/>
        <a:lstStyle/>
        <a:p>
          <a:r>
            <a:rPr lang="ru-RU" sz="1200" baseline="0" dirty="0" smtClean="0"/>
            <a:t>6) высшее образование - бакалавриат</a:t>
          </a:r>
          <a:endParaRPr lang="ru-RU" sz="1200" baseline="0" dirty="0"/>
        </a:p>
      </dgm:t>
    </dgm:pt>
    <dgm:pt modelId="{4C1D8DDB-2622-4BFD-B859-C0FF6D4A9837}" type="parTrans" cxnId="{3192CB03-669C-4B9C-A9BD-80E1375AC9A7}">
      <dgm:prSet/>
      <dgm:spPr/>
      <dgm:t>
        <a:bodyPr/>
        <a:lstStyle/>
        <a:p>
          <a:endParaRPr lang="ru-RU"/>
        </a:p>
      </dgm:t>
    </dgm:pt>
    <dgm:pt modelId="{D887209B-68B1-4352-BEC0-3ECB9A219165}" type="sibTrans" cxnId="{3192CB03-669C-4B9C-A9BD-80E1375AC9A7}">
      <dgm:prSet/>
      <dgm:spPr/>
      <dgm:t>
        <a:bodyPr/>
        <a:lstStyle/>
        <a:p>
          <a:endParaRPr lang="ru-RU"/>
        </a:p>
      </dgm:t>
    </dgm:pt>
    <dgm:pt modelId="{FE5424EB-091A-42A1-B9E8-110EB52C2359}">
      <dgm:prSet custT="1"/>
      <dgm:spPr/>
      <dgm:t>
        <a:bodyPr/>
        <a:lstStyle/>
        <a:p>
          <a:r>
            <a:rPr lang="ru-RU" sz="1200" baseline="0" dirty="0" smtClean="0"/>
            <a:t>7) высшее образование  -  подготовка специалиста  или  магистратура</a:t>
          </a:r>
          <a:endParaRPr lang="ru-RU" sz="1200" baseline="0" dirty="0"/>
        </a:p>
      </dgm:t>
    </dgm:pt>
    <dgm:pt modelId="{CD8302CD-F260-4195-A7FA-95D70C5B8BD6}" type="parTrans" cxnId="{4E762DD7-104F-46E6-AE90-8A9EDD24030F}">
      <dgm:prSet/>
      <dgm:spPr/>
      <dgm:t>
        <a:bodyPr/>
        <a:lstStyle/>
        <a:p>
          <a:endParaRPr lang="ru-RU"/>
        </a:p>
      </dgm:t>
    </dgm:pt>
    <dgm:pt modelId="{6C0F99F1-CB6F-4A86-8B1A-6191F49FF9EA}" type="sibTrans" cxnId="{4E762DD7-104F-46E6-AE90-8A9EDD24030F}">
      <dgm:prSet/>
      <dgm:spPr/>
      <dgm:t>
        <a:bodyPr/>
        <a:lstStyle/>
        <a:p>
          <a:endParaRPr lang="ru-RU"/>
        </a:p>
      </dgm:t>
    </dgm:pt>
    <dgm:pt modelId="{93301F94-93DD-40B7-A97A-8E371BF9D1BE}">
      <dgm:prSet custT="1"/>
      <dgm:spPr/>
      <dgm:t>
        <a:bodyPr/>
        <a:lstStyle/>
        <a:p>
          <a:r>
            <a:rPr lang="ru-RU" sz="1200" baseline="0" dirty="0" smtClean="0"/>
            <a:t>8) высшее образование – подготовка научно-педагогических кадров, ординатура, ассистентура-стажировка</a:t>
          </a:r>
          <a:endParaRPr lang="ru-RU" sz="1200" baseline="0" dirty="0"/>
        </a:p>
      </dgm:t>
    </dgm:pt>
    <dgm:pt modelId="{179E47C4-1C03-4C63-A18A-DC12A4F66E12}" type="parTrans" cxnId="{23001AF4-7652-44A3-A5DC-0DD44490B57A}">
      <dgm:prSet/>
      <dgm:spPr/>
      <dgm:t>
        <a:bodyPr/>
        <a:lstStyle/>
        <a:p>
          <a:endParaRPr lang="ru-RU"/>
        </a:p>
      </dgm:t>
    </dgm:pt>
    <dgm:pt modelId="{A9A153ED-9E44-4A2B-97FB-AB360A003A83}" type="sibTrans" cxnId="{23001AF4-7652-44A3-A5DC-0DD44490B57A}">
      <dgm:prSet/>
      <dgm:spPr/>
      <dgm:t>
        <a:bodyPr/>
        <a:lstStyle/>
        <a:p>
          <a:endParaRPr lang="ru-RU"/>
        </a:p>
      </dgm:t>
    </dgm:pt>
    <dgm:pt modelId="{0901FCCF-320B-4071-999A-BD08AB774F66}">
      <dgm:prSet phldrT="[Текст]" custT="1"/>
      <dgm:spPr/>
      <dgm:t>
        <a:bodyPr/>
        <a:lstStyle/>
        <a:p>
          <a:r>
            <a:rPr lang="ru-RU" sz="1200" baseline="0" dirty="0" smtClean="0"/>
            <a:t>3) основное общее образование</a:t>
          </a:r>
          <a:endParaRPr lang="ru-RU" sz="1200" baseline="0" dirty="0"/>
        </a:p>
      </dgm:t>
    </dgm:pt>
    <dgm:pt modelId="{410A18C6-ACDA-4248-9399-0B7011FFF3EE}" type="parTrans" cxnId="{7AB73D43-8BD5-4DA4-A33F-9CA4946206C7}">
      <dgm:prSet/>
      <dgm:spPr/>
      <dgm:t>
        <a:bodyPr/>
        <a:lstStyle/>
        <a:p>
          <a:endParaRPr lang="ru-RU"/>
        </a:p>
      </dgm:t>
    </dgm:pt>
    <dgm:pt modelId="{1399E09F-7B7B-40CF-8176-020EC77D6A61}" type="sibTrans" cxnId="{7AB73D43-8BD5-4DA4-A33F-9CA4946206C7}">
      <dgm:prSet/>
      <dgm:spPr/>
      <dgm:t>
        <a:bodyPr/>
        <a:lstStyle/>
        <a:p>
          <a:endParaRPr lang="ru-RU"/>
        </a:p>
      </dgm:t>
    </dgm:pt>
    <dgm:pt modelId="{FBE3C1E2-1D0F-4822-AE4A-E1565CC1BB52}">
      <dgm:prSet phldrT="[Текст]" custT="1"/>
      <dgm:spPr/>
      <dgm:t>
        <a:bodyPr/>
        <a:lstStyle/>
        <a:p>
          <a:r>
            <a:rPr lang="ru-RU" sz="1200" baseline="0" dirty="0" smtClean="0"/>
            <a:t>2) начальное общее образование</a:t>
          </a:r>
          <a:endParaRPr lang="ru-RU" sz="1200" baseline="0" dirty="0"/>
        </a:p>
      </dgm:t>
    </dgm:pt>
    <dgm:pt modelId="{A73E17FF-C338-49A4-881D-F565D37BF3CF}" type="parTrans" cxnId="{0D0EF909-ADBF-4165-AFFF-8E609F57E9DD}">
      <dgm:prSet/>
      <dgm:spPr/>
      <dgm:t>
        <a:bodyPr/>
        <a:lstStyle/>
        <a:p>
          <a:endParaRPr lang="ru-RU"/>
        </a:p>
      </dgm:t>
    </dgm:pt>
    <dgm:pt modelId="{459EDC6C-A968-46F7-90AA-8D43D2903622}" type="sibTrans" cxnId="{0D0EF909-ADBF-4165-AFFF-8E609F57E9DD}">
      <dgm:prSet/>
      <dgm:spPr/>
      <dgm:t>
        <a:bodyPr/>
        <a:lstStyle/>
        <a:p>
          <a:endParaRPr lang="ru-RU"/>
        </a:p>
      </dgm:t>
    </dgm:pt>
    <dgm:pt modelId="{BEE6215C-08B6-416D-A011-6B107C82495C}" type="pres">
      <dgm:prSet presAssocID="{D566B957-666B-4894-AE48-8F789BD118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D6E743-7B49-4329-B472-402664FD42A6}" type="pres">
      <dgm:prSet presAssocID="{FF96F52C-0346-46F3-BDD9-132ECA38FF55}" presName="parentText" presStyleLbl="node1" presStyleIdx="0" presStyleCnt="8" custLinFactY="-3771" custLinFactNeighborX="-19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80E9A-9EE8-4942-8602-6A1249240FD2}" type="pres">
      <dgm:prSet presAssocID="{DA98AD89-B3EB-43A7-AA89-EA2E06968FB0}" presName="spacer" presStyleCnt="0"/>
      <dgm:spPr/>
      <dgm:t>
        <a:bodyPr/>
        <a:lstStyle/>
        <a:p>
          <a:endParaRPr lang="ru-RU"/>
        </a:p>
      </dgm:t>
    </dgm:pt>
    <dgm:pt modelId="{5F0B4787-71A7-48C4-95B7-02006BE91BFC}" type="pres">
      <dgm:prSet presAssocID="{FBE3C1E2-1D0F-4822-AE4A-E1565CC1BB5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C0106-50D7-4EFA-AB35-3F033E850AC9}" type="pres">
      <dgm:prSet presAssocID="{459EDC6C-A968-46F7-90AA-8D43D2903622}" presName="spacer" presStyleCnt="0"/>
      <dgm:spPr/>
    </dgm:pt>
    <dgm:pt modelId="{93CA921D-B5F8-4F52-BA9E-6B9BFDF04689}" type="pres">
      <dgm:prSet presAssocID="{0901FCCF-320B-4071-999A-BD08AB774F66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90659-3BC8-48E3-A593-9355CD9A0D37}" type="pres">
      <dgm:prSet presAssocID="{1399E09F-7B7B-40CF-8176-020EC77D6A61}" presName="spacer" presStyleCnt="0"/>
      <dgm:spPr/>
    </dgm:pt>
    <dgm:pt modelId="{85C47EA3-2CD2-4A81-A1CA-F32496A9FC7B}" type="pres">
      <dgm:prSet presAssocID="{AF232A75-479C-4EC4-87D6-550AC926099A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982D0-BDC4-4EEB-98C1-0AA51475B906}" type="pres">
      <dgm:prSet presAssocID="{C8EB1352-05DA-4C05-8F4C-EC9C0966178E}" presName="spacer" presStyleCnt="0"/>
      <dgm:spPr/>
      <dgm:t>
        <a:bodyPr/>
        <a:lstStyle/>
        <a:p>
          <a:endParaRPr lang="ru-RU"/>
        </a:p>
      </dgm:t>
    </dgm:pt>
    <dgm:pt modelId="{0CC009EA-DC79-47D9-91DC-83F20FA7C521}" type="pres">
      <dgm:prSet presAssocID="{2304E4D5-50EF-4608-AC7E-691BE1D0FCA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240608-A181-4CFF-A5B8-AC7863280035}" type="pres">
      <dgm:prSet presAssocID="{C5E31C9C-B81C-49C1-AC93-C9E19701A235}" presName="spacer" presStyleCnt="0"/>
      <dgm:spPr/>
      <dgm:t>
        <a:bodyPr/>
        <a:lstStyle/>
        <a:p>
          <a:endParaRPr lang="ru-RU"/>
        </a:p>
      </dgm:t>
    </dgm:pt>
    <dgm:pt modelId="{CA13060A-4219-40C0-928A-A38B80CD3956}" type="pres">
      <dgm:prSet presAssocID="{8D638BED-3EEC-4BB7-9B79-77FAC56FBABF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24841-8B85-4E6B-9D0E-0AF0E643A5B8}" type="pres">
      <dgm:prSet presAssocID="{D887209B-68B1-4352-BEC0-3ECB9A219165}" presName="spacer" presStyleCnt="0"/>
      <dgm:spPr/>
      <dgm:t>
        <a:bodyPr/>
        <a:lstStyle/>
        <a:p>
          <a:endParaRPr lang="ru-RU"/>
        </a:p>
      </dgm:t>
    </dgm:pt>
    <dgm:pt modelId="{D5F10075-3E22-402E-9290-467F1BF8AAFC}" type="pres">
      <dgm:prSet presAssocID="{FE5424EB-091A-42A1-B9E8-110EB52C2359}" presName="parentText" presStyleLbl="node1" presStyleIdx="6" presStyleCnt="8" custScaleY="145027" custLinFactY="-10406" custLinFactNeighborX="10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41E40-D1DD-4301-B443-9E7456F7E793}" type="pres">
      <dgm:prSet presAssocID="{6C0F99F1-CB6F-4A86-8B1A-6191F49FF9EA}" presName="spacer" presStyleCnt="0"/>
      <dgm:spPr/>
      <dgm:t>
        <a:bodyPr/>
        <a:lstStyle/>
        <a:p>
          <a:endParaRPr lang="ru-RU"/>
        </a:p>
      </dgm:t>
    </dgm:pt>
    <dgm:pt modelId="{5EFE70EB-2DAE-4B99-9A0D-378C315C0B12}" type="pres">
      <dgm:prSet presAssocID="{93301F94-93DD-40B7-A97A-8E371BF9D1BE}" presName="parentText" presStyleLbl="node1" presStyleIdx="7" presStyleCnt="8" custScaleY="184068" custLinFactNeighborY="800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552D68-0560-4B6D-830A-48687FF79B57}" srcId="{D566B957-666B-4894-AE48-8F789BD11898}" destId="{AF232A75-479C-4EC4-87D6-550AC926099A}" srcOrd="3" destOrd="0" parTransId="{93C619DA-B200-422B-8C55-C20F2F1B9EDD}" sibTransId="{C8EB1352-05DA-4C05-8F4C-EC9C0966178E}"/>
    <dgm:cxn modelId="{0D0EF909-ADBF-4165-AFFF-8E609F57E9DD}" srcId="{D566B957-666B-4894-AE48-8F789BD11898}" destId="{FBE3C1E2-1D0F-4822-AE4A-E1565CC1BB52}" srcOrd="1" destOrd="0" parTransId="{A73E17FF-C338-49A4-881D-F565D37BF3CF}" sibTransId="{459EDC6C-A968-46F7-90AA-8D43D2903622}"/>
    <dgm:cxn modelId="{2A9091AD-0650-46B5-875E-EE5261C60415}" type="presOf" srcId="{8D638BED-3EEC-4BB7-9B79-77FAC56FBABF}" destId="{CA13060A-4219-40C0-928A-A38B80CD3956}" srcOrd="0" destOrd="0" presId="urn:microsoft.com/office/officeart/2005/8/layout/vList2"/>
    <dgm:cxn modelId="{1D7E0A59-FAB4-4E70-9EBB-62744EC9D87A}" type="presOf" srcId="{FBE3C1E2-1D0F-4822-AE4A-E1565CC1BB52}" destId="{5F0B4787-71A7-48C4-95B7-02006BE91BFC}" srcOrd="0" destOrd="0" presId="urn:microsoft.com/office/officeart/2005/8/layout/vList2"/>
    <dgm:cxn modelId="{88B73007-8B0E-4EF5-80C6-50753C5C6C22}" type="presOf" srcId="{93301F94-93DD-40B7-A97A-8E371BF9D1BE}" destId="{5EFE70EB-2DAE-4B99-9A0D-378C315C0B12}" srcOrd="0" destOrd="0" presId="urn:microsoft.com/office/officeart/2005/8/layout/vList2"/>
    <dgm:cxn modelId="{BD82CC98-5442-497D-94EE-FBA4590A67A7}" type="presOf" srcId="{2304E4D5-50EF-4608-AC7E-691BE1D0FCAE}" destId="{0CC009EA-DC79-47D9-91DC-83F20FA7C521}" srcOrd="0" destOrd="0" presId="urn:microsoft.com/office/officeart/2005/8/layout/vList2"/>
    <dgm:cxn modelId="{8CA6D694-419B-44B5-A074-2C82652F2E2C}" srcId="{D566B957-666B-4894-AE48-8F789BD11898}" destId="{FF96F52C-0346-46F3-BDD9-132ECA38FF55}" srcOrd="0" destOrd="0" parTransId="{F6F5DE77-E25A-4AF3-9E97-5835F84EBEDD}" sibTransId="{DA98AD89-B3EB-43A7-AA89-EA2E06968FB0}"/>
    <dgm:cxn modelId="{8E63A55C-F8CD-4389-9D5C-2BB944AC713E}" type="presOf" srcId="{D566B957-666B-4894-AE48-8F789BD11898}" destId="{BEE6215C-08B6-416D-A011-6B107C82495C}" srcOrd="0" destOrd="0" presId="urn:microsoft.com/office/officeart/2005/8/layout/vList2"/>
    <dgm:cxn modelId="{7AB73D43-8BD5-4DA4-A33F-9CA4946206C7}" srcId="{D566B957-666B-4894-AE48-8F789BD11898}" destId="{0901FCCF-320B-4071-999A-BD08AB774F66}" srcOrd="2" destOrd="0" parTransId="{410A18C6-ACDA-4248-9399-0B7011FFF3EE}" sibTransId="{1399E09F-7B7B-40CF-8176-020EC77D6A61}"/>
    <dgm:cxn modelId="{4E762DD7-104F-46E6-AE90-8A9EDD24030F}" srcId="{D566B957-666B-4894-AE48-8F789BD11898}" destId="{FE5424EB-091A-42A1-B9E8-110EB52C2359}" srcOrd="6" destOrd="0" parTransId="{CD8302CD-F260-4195-A7FA-95D70C5B8BD6}" sibTransId="{6C0F99F1-CB6F-4A86-8B1A-6191F49FF9EA}"/>
    <dgm:cxn modelId="{3A738DA3-6D37-48F4-BD60-D07B09466517}" type="presOf" srcId="{AF232A75-479C-4EC4-87D6-550AC926099A}" destId="{85C47EA3-2CD2-4A81-A1CA-F32496A9FC7B}" srcOrd="0" destOrd="0" presId="urn:microsoft.com/office/officeart/2005/8/layout/vList2"/>
    <dgm:cxn modelId="{E5F88A6E-0F76-4AC7-8142-089CCB645B5B}" type="presOf" srcId="{0901FCCF-320B-4071-999A-BD08AB774F66}" destId="{93CA921D-B5F8-4F52-BA9E-6B9BFDF04689}" srcOrd="0" destOrd="0" presId="urn:microsoft.com/office/officeart/2005/8/layout/vList2"/>
    <dgm:cxn modelId="{171726D8-42CC-4C48-8619-A9CD307DBE1F}" srcId="{D566B957-666B-4894-AE48-8F789BD11898}" destId="{2304E4D5-50EF-4608-AC7E-691BE1D0FCAE}" srcOrd="4" destOrd="0" parTransId="{37874210-A5E0-4DC5-9474-18FC03BDA64A}" sibTransId="{C5E31C9C-B81C-49C1-AC93-C9E19701A235}"/>
    <dgm:cxn modelId="{6FDF9956-A439-4C1C-ADB1-1D92F625937D}" type="presOf" srcId="{FE5424EB-091A-42A1-B9E8-110EB52C2359}" destId="{D5F10075-3E22-402E-9290-467F1BF8AAFC}" srcOrd="0" destOrd="0" presId="urn:microsoft.com/office/officeart/2005/8/layout/vList2"/>
    <dgm:cxn modelId="{3192CB03-669C-4B9C-A9BD-80E1375AC9A7}" srcId="{D566B957-666B-4894-AE48-8F789BD11898}" destId="{8D638BED-3EEC-4BB7-9B79-77FAC56FBABF}" srcOrd="5" destOrd="0" parTransId="{4C1D8DDB-2622-4BFD-B859-C0FF6D4A9837}" sibTransId="{D887209B-68B1-4352-BEC0-3ECB9A219165}"/>
    <dgm:cxn modelId="{23001AF4-7652-44A3-A5DC-0DD44490B57A}" srcId="{D566B957-666B-4894-AE48-8F789BD11898}" destId="{93301F94-93DD-40B7-A97A-8E371BF9D1BE}" srcOrd="7" destOrd="0" parTransId="{179E47C4-1C03-4C63-A18A-DC12A4F66E12}" sibTransId="{A9A153ED-9E44-4A2B-97FB-AB360A003A83}"/>
    <dgm:cxn modelId="{AC4E55F1-3EBA-44E1-9E9A-77F481F4CEF5}" type="presOf" srcId="{FF96F52C-0346-46F3-BDD9-132ECA38FF55}" destId="{CDD6E743-7B49-4329-B472-402664FD42A6}" srcOrd="0" destOrd="0" presId="urn:microsoft.com/office/officeart/2005/8/layout/vList2"/>
    <dgm:cxn modelId="{CC62EBBA-6187-42EB-8A74-4429E1A92DA1}" type="presParOf" srcId="{BEE6215C-08B6-416D-A011-6B107C82495C}" destId="{CDD6E743-7B49-4329-B472-402664FD42A6}" srcOrd="0" destOrd="0" presId="urn:microsoft.com/office/officeart/2005/8/layout/vList2"/>
    <dgm:cxn modelId="{C5296CB0-0B38-47D5-A809-BBC6451E6D54}" type="presParOf" srcId="{BEE6215C-08B6-416D-A011-6B107C82495C}" destId="{E6E80E9A-9EE8-4942-8602-6A1249240FD2}" srcOrd="1" destOrd="0" presId="urn:microsoft.com/office/officeart/2005/8/layout/vList2"/>
    <dgm:cxn modelId="{8DD4CAB8-F5FD-4E9C-96BE-14F0EEB6B430}" type="presParOf" srcId="{BEE6215C-08B6-416D-A011-6B107C82495C}" destId="{5F0B4787-71A7-48C4-95B7-02006BE91BFC}" srcOrd="2" destOrd="0" presId="urn:microsoft.com/office/officeart/2005/8/layout/vList2"/>
    <dgm:cxn modelId="{FF357096-4132-45BA-9D1D-DF85B91C6AA6}" type="presParOf" srcId="{BEE6215C-08B6-416D-A011-6B107C82495C}" destId="{749C0106-50D7-4EFA-AB35-3F033E850AC9}" srcOrd="3" destOrd="0" presId="urn:microsoft.com/office/officeart/2005/8/layout/vList2"/>
    <dgm:cxn modelId="{BFC19105-BF2E-4B20-BF0C-402A79E61069}" type="presParOf" srcId="{BEE6215C-08B6-416D-A011-6B107C82495C}" destId="{93CA921D-B5F8-4F52-BA9E-6B9BFDF04689}" srcOrd="4" destOrd="0" presId="urn:microsoft.com/office/officeart/2005/8/layout/vList2"/>
    <dgm:cxn modelId="{66B40A8C-BDC8-409C-A598-A4809C490BE0}" type="presParOf" srcId="{BEE6215C-08B6-416D-A011-6B107C82495C}" destId="{0A090659-3BC8-48E3-A593-9355CD9A0D37}" srcOrd="5" destOrd="0" presId="urn:microsoft.com/office/officeart/2005/8/layout/vList2"/>
    <dgm:cxn modelId="{3E521222-50DF-496E-A452-FFD1F2CB063C}" type="presParOf" srcId="{BEE6215C-08B6-416D-A011-6B107C82495C}" destId="{85C47EA3-2CD2-4A81-A1CA-F32496A9FC7B}" srcOrd="6" destOrd="0" presId="urn:microsoft.com/office/officeart/2005/8/layout/vList2"/>
    <dgm:cxn modelId="{D934D9D6-CAD9-4F40-A7F4-83B9176A28AA}" type="presParOf" srcId="{BEE6215C-08B6-416D-A011-6B107C82495C}" destId="{C8C982D0-BDC4-4EEB-98C1-0AA51475B906}" srcOrd="7" destOrd="0" presId="urn:microsoft.com/office/officeart/2005/8/layout/vList2"/>
    <dgm:cxn modelId="{6CD161DA-05C3-44CC-BBA7-B324F9EBE4AA}" type="presParOf" srcId="{BEE6215C-08B6-416D-A011-6B107C82495C}" destId="{0CC009EA-DC79-47D9-91DC-83F20FA7C521}" srcOrd="8" destOrd="0" presId="urn:microsoft.com/office/officeart/2005/8/layout/vList2"/>
    <dgm:cxn modelId="{CDCB4C49-03EF-4EEA-B715-DB662865220F}" type="presParOf" srcId="{BEE6215C-08B6-416D-A011-6B107C82495C}" destId="{05240608-A181-4CFF-A5B8-AC7863280035}" srcOrd="9" destOrd="0" presId="urn:microsoft.com/office/officeart/2005/8/layout/vList2"/>
    <dgm:cxn modelId="{279835B7-D681-44EF-BF73-23861EB0765A}" type="presParOf" srcId="{BEE6215C-08B6-416D-A011-6B107C82495C}" destId="{CA13060A-4219-40C0-928A-A38B80CD3956}" srcOrd="10" destOrd="0" presId="urn:microsoft.com/office/officeart/2005/8/layout/vList2"/>
    <dgm:cxn modelId="{12EBA2CF-156D-4907-BF43-2433B28D8289}" type="presParOf" srcId="{BEE6215C-08B6-416D-A011-6B107C82495C}" destId="{8EB24841-8B85-4E6B-9D0E-0AF0E643A5B8}" srcOrd="11" destOrd="0" presId="urn:microsoft.com/office/officeart/2005/8/layout/vList2"/>
    <dgm:cxn modelId="{B629458B-1AED-40D4-947C-A9EAB86E7AB5}" type="presParOf" srcId="{BEE6215C-08B6-416D-A011-6B107C82495C}" destId="{D5F10075-3E22-402E-9290-467F1BF8AAFC}" srcOrd="12" destOrd="0" presId="urn:microsoft.com/office/officeart/2005/8/layout/vList2"/>
    <dgm:cxn modelId="{02348129-C908-4E86-9ABC-343A34FE3890}" type="presParOf" srcId="{BEE6215C-08B6-416D-A011-6B107C82495C}" destId="{16841E40-D1DD-4301-B443-9E7456F7E793}" srcOrd="13" destOrd="0" presId="urn:microsoft.com/office/officeart/2005/8/layout/vList2"/>
    <dgm:cxn modelId="{587CCB04-7282-45A6-918E-1A5B1DF30569}" type="presParOf" srcId="{BEE6215C-08B6-416D-A011-6B107C82495C}" destId="{5EFE70EB-2DAE-4B99-9A0D-378C315C0B1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CAE219-F97F-447D-AFF2-981BE9E83F05}" type="doc">
      <dgm:prSet loTypeId="urn:microsoft.com/office/officeart/2005/8/layout/vList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4E5C136-A095-4FF9-B316-A3AFEE7733C8}">
      <dgm:prSet phldrT="[Текст]" custT="1"/>
      <dgm:spPr/>
      <dgm:t>
        <a:bodyPr/>
        <a:lstStyle/>
        <a:p>
          <a:r>
            <a:rPr lang="ru-RU" sz="1100" dirty="0" smtClean="0"/>
            <a:t> дошкольное образование</a:t>
          </a:r>
          <a:endParaRPr lang="ru-RU" sz="1100" dirty="0"/>
        </a:p>
      </dgm:t>
    </dgm:pt>
    <dgm:pt modelId="{5962C7AB-E8DC-48F8-AD37-A216C9CA4AD4}" type="parTrans" cxnId="{0F0ACB13-C83B-448F-BE7B-AA270622C8F1}">
      <dgm:prSet/>
      <dgm:spPr/>
      <dgm:t>
        <a:bodyPr/>
        <a:lstStyle/>
        <a:p>
          <a:endParaRPr lang="ru-RU" sz="1100"/>
        </a:p>
      </dgm:t>
    </dgm:pt>
    <dgm:pt modelId="{42D2F016-D64D-4EDF-B9BA-FC4C1E0C5737}" type="sibTrans" cxnId="{0F0ACB13-C83B-448F-BE7B-AA270622C8F1}">
      <dgm:prSet/>
      <dgm:spPr/>
      <dgm:t>
        <a:bodyPr/>
        <a:lstStyle/>
        <a:p>
          <a:endParaRPr lang="ru-RU" sz="1100"/>
        </a:p>
      </dgm:t>
    </dgm:pt>
    <dgm:pt modelId="{9317180D-F083-4549-8F00-65F3044E51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100" dirty="0" smtClean="0"/>
            <a:t> начальное общее образование</a:t>
          </a:r>
          <a:endParaRPr lang="ru-RU" sz="1100" dirty="0"/>
        </a:p>
      </dgm:t>
    </dgm:pt>
    <dgm:pt modelId="{041EE7FB-302C-47C1-ADAF-E76E37A2C816}" type="parTrans" cxnId="{A91F3FD7-AF82-45D4-BC94-D76627DBC4E1}">
      <dgm:prSet/>
      <dgm:spPr/>
      <dgm:t>
        <a:bodyPr/>
        <a:lstStyle/>
        <a:p>
          <a:endParaRPr lang="ru-RU" sz="1100"/>
        </a:p>
      </dgm:t>
    </dgm:pt>
    <dgm:pt modelId="{BCFB83E5-84F4-43E3-8813-AE0C9C30E231}" type="sibTrans" cxnId="{A91F3FD7-AF82-45D4-BC94-D76627DBC4E1}">
      <dgm:prSet/>
      <dgm:spPr/>
      <dgm:t>
        <a:bodyPr/>
        <a:lstStyle/>
        <a:p>
          <a:endParaRPr lang="ru-RU" sz="1100"/>
        </a:p>
      </dgm:t>
    </dgm:pt>
    <dgm:pt modelId="{D3782A92-4DB3-4178-87BC-532228F4562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100" dirty="0" smtClean="0"/>
            <a:t> основное общее образование</a:t>
          </a:r>
          <a:endParaRPr lang="ru-RU" sz="1100" dirty="0"/>
        </a:p>
      </dgm:t>
    </dgm:pt>
    <dgm:pt modelId="{4487DDAC-38D0-4011-9D66-0C35D8595915}" type="parTrans" cxnId="{6C3BA39B-DE31-4423-AD47-46227D39FBB2}">
      <dgm:prSet/>
      <dgm:spPr/>
      <dgm:t>
        <a:bodyPr/>
        <a:lstStyle/>
        <a:p>
          <a:endParaRPr lang="ru-RU" sz="1100"/>
        </a:p>
      </dgm:t>
    </dgm:pt>
    <dgm:pt modelId="{2D49D02E-5928-46FD-81F3-A780B126ED8F}" type="sibTrans" cxnId="{6C3BA39B-DE31-4423-AD47-46227D39FBB2}">
      <dgm:prSet/>
      <dgm:spPr/>
      <dgm:t>
        <a:bodyPr/>
        <a:lstStyle/>
        <a:p>
          <a:endParaRPr lang="ru-RU" sz="1100"/>
        </a:p>
      </dgm:t>
    </dgm:pt>
    <dgm:pt modelId="{90E00DD7-9A9E-4FC7-ABEC-3327472ABC2E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100" dirty="0" smtClean="0"/>
            <a:t> среднее общее образование</a:t>
          </a:r>
          <a:endParaRPr lang="ru-RU" sz="1100" dirty="0"/>
        </a:p>
      </dgm:t>
    </dgm:pt>
    <dgm:pt modelId="{AAFE359A-E243-45CD-BF9E-D4BCD04E7F0A}" type="parTrans" cxnId="{D4EAEDAF-301F-4701-9C6D-137AD7FF212A}">
      <dgm:prSet/>
      <dgm:spPr/>
      <dgm:t>
        <a:bodyPr/>
        <a:lstStyle/>
        <a:p>
          <a:endParaRPr lang="ru-RU" sz="1100"/>
        </a:p>
      </dgm:t>
    </dgm:pt>
    <dgm:pt modelId="{82E6E754-8080-45B0-86BB-E29BFFEC0EE9}" type="sibTrans" cxnId="{D4EAEDAF-301F-4701-9C6D-137AD7FF212A}">
      <dgm:prSet/>
      <dgm:spPr/>
      <dgm:t>
        <a:bodyPr/>
        <a:lstStyle/>
        <a:p>
          <a:endParaRPr lang="ru-RU" sz="1100"/>
        </a:p>
      </dgm:t>
    </dgm:pt>
    <dgm:pt modelId="{0F669629-410F-4A55-8FCD-B6AB180657C0}">
      <dgm:prSet custT="1"/>
      <dgm:spPr/>
      <dgm:t>
        <a:bodyPr/>
        <a:lstStyle/>
        <a:p>
          <a:r>
            <a:rPr lang="ru-RU" sz="1100" dirty="0" smtClean="0"/>
            <a:t>среднее профессиональное образование:</a:t>
          </a:r>
          <a:endParaRPr lang="ru-RU" sz="1100" dirty="0"/>
        </a:p>
      </dgm:t>
    </dgm:pt>
    <dgm:pt modelId="{690E70E3-BD15-4792-B517-7A4D4A64E20F}" type="parTrans" cxnId="{752C8C8E-A186-4A20-97FC-7FA08177A694}">
      <dgm:prSet/>
      <dgm:spPr/>
      <dgm:t>
        <a:bodyPr/>
        <a:lstStyle/>
        <a:p>
          <a:endParaRPr lang="ru-RU" sz="1100"/>
        </a:p>
      </dgm:t>
    </dgm:pt>
    <dgm:pt modelId="{946DBF23-4815-4CFC-B497-66D8B2D3B545}" type="sibTrans" cxnId="{752C8C8E-A186-4A20-97FC-7FA08177A694}">
      <dgm:prSet/>
      <dgm:spPr/>
      <dgm:t>
        <a:bodyPr/>
        <a:lstStyle/>
        <a:p>
          <a:endParaRPr lang="ru-RU" sz="1100"/>
        </a:p>
      </dgm:t>
    </dgm:pt>
    <dgm:pt modelId="{77452928-9FC8-461F-A3CA-90F6A28F36D5}">
      <dgm:prSet phldrT="[Текст]" custT="1"/>
      <dgm:spPr/>
      <dgm:t>
        <a:bodyPr/>
        <a:lstStyle/>
        <a:p>
          <a:r>
            <a:rPr lang="ru-RU" sz="1100" dirty="0" smtClean="0"/>
            <a:t> подготовка квалифицированных рабочих</a:t>
          </a:r>
          <a:endParaRPr lang="ru-RU" sz="1100" dirty="0"/>
        </a:p>
      </dgm:t>
    </dgm:pt>
    <dgm:pt modelId="{5113BE56-4F30-4961-BF5F-817B6591FE17}" type="parTrans" cxnId="{FD631377-DA0A-4D3D-9233-DCF9C45E55B0}">
      <dgm:prSet/>
      <dgm:spPr/>
      <dgm:t>
        <a:bodyPr/>
        <a:lstStyle/>
        <a:p>
          <a:endParaRPr lang="ru-RU" sz="1100"/>
        </a:p>
      </dgm:t>
    </dgm:pt>
    <dgm:pt modelId="{55C6A803-0D26-4FEB-84AA-C71906BF204B}" type="sibTrans" cxnId="{FD631377-DA0A-4D3D-9233-DCF9C45E55B0}">
      <dgm:prSet/>
      <dgm:spPr/>
      <dgm:t>
        <a:bodyPr/>
        <a:lstStyle/>
        <a:p>
          <a:endParaRPr lang="ru-RU" sz="1100"/>
        </a:p>
      </dgm:t>
    </dgm:pt>
    <dgm:pt modelId="{05E8B86D-51F9-4BD3-A293-80318A4937CB}">
      <dgm:prSet custT="1"/>
      <dgm:spPr/>
      <dgm:t>
        <a:bodyPr/>
        <a:lstStyle/>
        <a:p>
          <a:r>
            <a:rPr lang="ru-RU" sz="1100" dirty="0" smtClean="0"/>
            <a:t>высшее образование - бакалавриат</a:t>
          </a:r>
          <a:endParaRPr lang="ru-RU" sz="1100" dirty="0"/>
        </a:p>
      </dgm:t>
    </dgm:pt>
    <dgm:pt modelId="{C0B86CC4-9227-431C-9FFB-F3E3746B6F9D}" type="parTrans" cxnId="{BCB79659-1582-464E-A620-EF5438F8CA97}">
      <dgm:prSet/>
      <dgm:spPr/>
      <dgm:t>
        <a:bodyPr/>
        <a:lstStyle/>
        <a:p>
          <a:endParaRPr lang="ru-RU" sz="1100"/>
        </a:p>
      </dgm:t>
    </dgm:pt>
    <dgm:pt modelId="{D0BDE343-78B7-41E6-9027-AF61752B7B0F}" type="sibTrans" cxnId="{BCB79659-1582-464E-A620-EF5438F8CA97}">
      <dgm:prSet/>
      <dgm:spPr/>
      <dgm:t>
        <a:bodyPr/>
        <a:lstStyle/>
        <a:p>
          <a:endParaRPr lang="ru-RU" sz="1100"/>
        </a:p>
      </dgm:t>
    </dgm:pt>
    <dgm:pt modelId="{10B4ED4F-EB5D-4BD2-91A0-181B87015A4C}">
      <dgm:prSet custT="1"/>
      <dgm:spPr/>
      <dgm:t>
        <a:bodyPr/>
        <a:lstStyle/>
        <a:p>
          <a:r>
            <a:rPr lang="ru-RU" sz="1100" dirty="0" smtClean="0"/>
            <a:t> подготовка специалистов среднего звена</a:t>
          </a:r>
          <a:endParaRPr lang="ru-RU" sz="1100" dirty="0"/>
        </a:p>
      </dgm:t>
    </dgm:pt>
    <dgm:pt modelId="{097D2167-FAA8-4BC9-925E-8F372B210D5C}" type="parTrans" cxnId="{C2BF14EA-5614-4CEC-9C55-C2E26D11FB68}">
      <dgm:prSet/>
      <dgm:spPr/>
      <dgm:t>
        <a:bodyPr/>
        <a:lstStyle/>
        <a:p>
          <a:endParaRPr lang="ru-RU" sz="1100"/>
        </a:p>
      </dgm:t>
    </dgm:pt>
    <dgm:pt modelId="{7B5F554E-4B6A-4D29-995F-31DFFECB7D3F}" type="sibTrans" cxnId="{C2BF14EA-5614-4CEC-9C55-C2E26D11FB68}">
      <dgm:prSet/>
      <dgm:spPr/>
      <dgm:t>
        <a:bodyPr/>
        <a:lstStyle/>
        <a:p>
          <a:endParaRPr lang="ru-RU" sz="1100"/>
        </a:p>
      </dgm:t>
    </dgm:pt>
    <dgm:pt modelId="{125DE60B-1388-43B3-9788-CA76C43CA114}">
      <dgm:prSet custT="1"/>
      <dgm:spPr/>
      <dgm:t>
        <a:bodyPr/>
        <a:lstStyle/>
        <a:p>
          <a:r>
            <a:rPr lang="ru-RU" sz="1100" dirty="0" smtClean="0"/>
            <a:t>высшее образование - магистратура, подготовка специалиста;</a:t>
          </a:r>
          <a:endParaRPr lang="ru-RU" sz="1100" dirty="0"/>
        </a:p>
      </dgm:t>
    </dgm:pt>
    <dgm:pt modelId="{1E654AB6-1B6F-4C6A-9E90-9D39C83D2B19}" type="parTrans" cxnId="{5BE7828A-C490-4DFA-AB4C-176576787242}">
      <dgm:prSet/>
      <dgm:spPr/>
      <dgm:t>
        <a:bodyPr/>
        <a:lstStyle/>
        <a:p>
          <a:endParaRPr lang="ru-RU" sz="1100"/>
        </a:p>
      </dgm:t>
    </dgm:pt>
    <dgm:pt modelId="{D425A8F4-CB7E-425D-8331-F662692564D0}" type="sibTrans" cxnId="{5BE7828A-C490-4DFA-AB4C-176576787242}">
      <dgm:prSet/>
      <dgm:spPr/>
      <dgm:t>
        <a:bodyPr/>
        <a:lstStyle/>
        <a:p>
          <a:endParaRPr lang="ru-RU" sz="1100"/>
        </a:p>
      </dgm:t>
    </dgm:pt>
    <dgm:pt modelId="{01E0B2B0-8106-41BF-B0DA-EA38948BF15E}">
      <dgm:prSet custT="1"/>
      <dgm:spPr/>
      <dgm:t>
        <a:bodyPr/>
        <a:lstStyle/>
        <a:p>
          <a:r>
            <a:rPr lang="ru-RU" sz="1100" dirty="0" smtClean="0"/>
            <a:t>высшее образование - подготовка научно-педагогических кадров (аспирантура, адъюнктура), ординатура, ассистентура-стажировка</a:t>
          </a:r>
          <a:endParaRPr lang="ru-RU" sz="1100" dirty="0"/>
        </a:p>
      </dgm:t>
    </dgm:pt>
    <dgm:pt modelId="{732F2B40-2B54-4AE0-B3E8-51FDC445340F}" type="parTrans" cxnId="{DD75798C-9958-4CCE-A916-55FD1F421099}">
      <dgm:prSet/>
      <dgm:spPr/>
      <dgm:t>
        <a:bodyPr/>
        <a:lstStyle/>
        <a:p>
          <a:endParaRPr lang="ru-RU" sz="1100"/>
        </a:p>
      </dgm:t>
    </dgm:pt>
    <dgm:pt modelId="{9F6882BC-6695-4AC6-984F-929879800C1D}" type="sibTrans" cxnId="{DD75798C-9958-4CCE-A916-55FD1F421099}">
      <dgm:prSet/>
      <dgm:spPr/>
      <dgm:t>
        <a:bodyPr/>
        <a:lstStyle/>
        <a:p>
          <a:endParaRPr lang="ru-RU" sz="1100"/>
        </a:p>
      </dgm:t>
    </dgm:pt>
    <dgm:pt modelId="{32410BFA-C267-4ACC-9DB0-4D0EE4A2BB14}" type="pres">
      <dgm:prSet presAssocID="{BFCAE219-F97F-447D-AFF2-981BE9E83F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9818B0-82C7-47CD-9F6E-F643E4CDB7DE}" type="pres">
      <dgm:prSet presAssocID="{04E5C136-A095-4FF9-B316-A3AFEE7733C8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ED601-FFDA-4581-9694-B97EA53FB9E3}" type="pres">
      <dgm:prSet presAssocID="{42D2F016-D64D-4EDF-B9BA-FC4C1E0C5737}" presName="spacer" presStyleCnt="0"/>
      <dgm:spPr/>
      <dgm:t>
        <a:bodyPr/>
        <a:lstStyle/>
        <a:p>
          <a:endParaRPr lang="ru-RU"/>
        </a:p>
      </dgm:t>
    </dgm:pt>
    <dgm:pt modelId="{4634343E-9162-44EA-B537-44F65B4FDF21}" type="pres">
      <dgm:prSet presAssocID="{9317180D-F083-4549-8F00-65F3044E5127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FB54F-FF7E-4138-90B8-CC040A719F09}" type="pres">
      <dgm:prSet presAssocID="{BCFB83E5-84F4-43E3-8813-AE0C9C30E231}" presName="spacer" presStyleCnt="0"/>
      <dgm:spPr/>
      <dgm:t>
        <a:bodyPr/>
        <a:lstStyle/>
        <a:p>
          <a:endParaRPr lang="ru-RU"/>
        </a:p>
      </dgm:t>
    </dgm:pt>
    <dgm:pt modelId="{E0DF3BA3-D158-4DF2-8CCA-A6CE4AADB7DF}" type="pres">
      <dgm:prSet presAssocID="{D3782A92-4DB3-4178-87BC-532228F45627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EF00BE-7D4C-4CA4-A286-C034B68B4722}" type="pres">
      <dgm:prSet presAssocID="{2D49D02E-5928-46FD-81F3-A780B126ED8F}" presName="spacer" presStyleCnt="0"/>
      <dgm:spPr/>
      <dgm:t>
        <a:bodyPr/>
        <a:lstStyle/>
        <a:p>
          <a:endParaRPr lang="ru-RU"/>
        </a:p>
      </dgm:t>
    </dgm:pt>
    <dgm:pt modelId="{CAA55F1E-A06C-4667-AAE9-22D0B55DD4A0}" type="pres">
      <dgm:prSet presAssocID="{90E00DD7-9A9E-4FC7-ABEC-3327472ABC2E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FFA539-6ADA-49D1-A22E-A0B1A09A8696}" type="pres">
      <dgm:prSet presAssocID="{82E6E754-8080-45B0-86BB-E29BFFEC0EE9}" presName="spacer" presStyleCnt="0"/>
      <dgm:spPr/>
      <dgm:t>
        <a:bodyPr/>
        <a:lstStyle/>
        <a:p>
          <a:endParaRPr lang="ru-RU"/>
        </a:p>
      </dgm:t>
    </dgm:pt>
    <dgm:pt modelId="{3E94DD9B-B7EA-411F-BA09-3F01A962C87A}" type="pres">
      <dgm:prSet presAssocID="{0F669629-410F-4A55-8FCD-B6AB180657C0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3F062-2983-4BBB-AFF3-21153EA4C6E6}" type="pres">
      <dgm:prSet presAssocID="{0F669629-410F-4A55-8FCD-B6AB180657C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C5B71-3D30-4C8F-89A9-4CD5E8C51037}" type="pres">
      <dgm:prSet presAssocID="{05E8B86D-51F9-4BD3-A293-80318A4937CB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EFEF6-4F79-4F22-A210-A873A8EB81C5}" type="pres">
      <dgm:prSet presAssocID="{D0BDE343-78B7-41E6-9027-AF61752B7B0F}" presName="spacer" presStyleCnt="0"/>
      <dgm:spPr/>
      <dgm:t>
        <a:bodyPr/>
        <a:lstStyle/>
        <a:p>
          <a:endParaRPr lang="ru-RU"/>
        </a:p>
      </dgm:t>
    </dgm:pt>
    <dgm:pt modelId="{DE5D9A56-C789-4836-89DD-17058B0E2974}" type="pres">
      <dgm:prSet presAssocID="{125DE60B-1388-43B3-9788-CA76C43CA114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FDF0D-5B1A-4BF5-9379-2F7CB1E809A5}" type="pres">
      <dgm:prSet presAssocID="{D425A8F4-CB7E-425D-8331-F662692564D0}" presName="spacer" presStyleCnt="0"/>
      <dgm:spPr/>
      <dgm:t>
        <a:bodyPr/>
        <a:lstStyle/>
        <a:p>
          <a:endParaRPr lang="ru-RU"/>
        </a:p>
      </dgm:t>
    </dgm:pt>
    <dgm:pt modelId="{313A388B-E559-4AEF-9FDA-35D33CFFF93F}" type="pres">
      <dgm:prSet presAssocID="{01E0B2B0-8106-41BF-B0DA-EA38948BF15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E7828A-C490-4DFA-AB4C-176576787242}" srcId="{BFCAE219-F97F-447D-AFF2-981BE9E83F05}" destId="{125DE60B-1388-43B3-9788-CA76C43CA114}" srcOrd="6" destOrd="0" parTransId="{1E654AB6-1B6F-4C6A-9E90-9D39C83D2B19}" sibTransId="{D425A8F4-CB7E-425D-8331-F662692564D0}"/>
    <dgm:cxn modelId="{FBFECCEF-8551-4A92-A0B6-AF3C13B8B640}" type="presOf" srcId="{04E5C136-A095-4FF9-B316-A3AFEE7733C8}" destId="{CE9818B0-82C7-47CD-9F6E-F643E4CDB7DE}" srcOrd="0" destOrd="0" presId="urn:microsoft.com/office/officeart/2005/8/layout/vList2"/>
    <dgm:cxn modelId="{1A06FBA8-7152-4D99-941D-852136AABFE4}" type="presOf" srcId="{10B4ED4F-EB5D-4BD2-91A0-181B87015A4C}" destId="{85F3F062-2983-4BBB-AFF3-21153EA4C6E6}" srcOrd="0" destOrd="1" presId="urn:microsoft.com/office/officeart/2005/8/layout/vList2"/>
    <dgm:cxn modelId="{C2BF14EA-5614-4CEC-9C55-C2E26D11FB68}" srcId="{0F669629-410F-4A55-8FCD-B6AB180657C0}" destId="{10B4ED4F-EB5D-4BD2-91A0-181B87015A4C}" srcOrd="1" destOrd="0" parTransId="{097D2167-FAA8-4BC9-925E-8F372B210D5C}" sibTransId="{7B5F554E-4B6A-4D29-995F-31DFFECB7D3F}"/>
    <dgm:cxn modelId="{A91F3FD7-AF82-45D4-BC94-D76627DBC4E1}" srcId="{BFCAE219-F97F-447D-AFF2-981BE9E83F05}" destId="{9317180D-F083-4549-8F00-65F3044E5127}" srcOrd="1" destOrd="0" parTransId="{041EE7FB-302C-47C1-ADAF-E76E37A2C816}" sibTransId="{BCFB83E5-84F4-43E3-8813-AE0C9C30E231}"/>
    <dgm:cxn modelId="{354586E2-CDA4-43A1-8622-35E81B1ABC74}" type="presOf" srcId="{90E00DD7-9A9E-4FC7-ABEC-3327472ABC2E}" destId="{CAA55F1E-A06C-4667-AAE9-22D0B55DD4A0}" srcOrd="0" destOrd="0" presId="urn:microsoft.com/office/officeart/2005/8/layout/vList2"/>
    <dgm:cxn modelId="{0F0ACB13-C83B-448F-BE7B-AA270622C8F1}" srcId="{BFCAE219-F97F-447D-AFF2-981BE9E83F05}" destId="{04E5C136-A095-4FF9-B316-A3AFEE7733C8}" srcOrd="0" destOrd="0" parTransId="{5962C7AB-E8DC-48F8-AD37-A216C9CA4AD4}" sibTransId="{42D2F016-D64D-4EDF-B9BA-FC4C1E0C5737}"/>
    <dgm:cxn modelId="{D5DE17CE-D675-4879-B2D3-368A741FC81D}" type="presOf" srcId="{125DE60B-1388-43B3-9788-CA76C43CA114}" destId="{DE5D9A56-C789-4836-89DD-17058B0E2974}" srcOrd="0" destOrd="0" presId="urn:microsoft.com/office/officeart/2005/8/layout/vList2"/>
    <dgm:cxn modelId="{FCC36616-F6DD-499C-BA09-59A7ACD1EEC0}" type="presOf" srcId="{0F669629-410F-4A55-8FCD-B6AB180657C0}" destId="{3E94DD9B-B7EA-411F-BA09-3F01A962C87A}" srcOrd="0" destOrd="0" presId="urn:microsoft.com/office/officeart/2005/8/layout/vList2"/>
    <dgm:cxn modelId="{68AEEC9D-5430-44AA-B167-2D9FF391A248}" type="presOf" srcId="{D3782A92-4DB3-4178-87BC-532228F45627}" destId="{E0DF3BA3-D158-4DF2-8CCA-A6CE4AADB7DF}" srcOrd="0" destOrd="0" presId="urn:microsoft.com/office/officeart/2005/8/layout/vList2"/>
    <dgm:cxn modelId="{BCB79659-1582-464E-A620-EF5438F8CA97}" srcId="{BFCAE219-F97F-447D-AFF2-981BE9E83F05}" destId="{05E8B86D-51F9-4BD3-A293-80318A4937CB}" srcOrd="5" destOrd="0" parTransId="{C0B86CC4-9227-431C-9FFB-F3E3746B6F9D}" sibTransId="{D0BDE343-78B7-41E6-9027-AF61752B7B0F}"/>
    <dgm:cxn modelId="{4897E814-FF60-45C3-9F3F-DC06C390EB3C}" type="presOf" srcId="{77452928-9FC8-461F-A3CA-90F6A28F36D5}" destId="{85F3F062-2983-4BBB-AFF3-21153EA4C6E6}" srcOrd="0" destOrd="0" presId="urn:microsoft.com/office/officeart/2005/8/layout/vList2"/>
    <dgm:cxn modelId="{D4EAEDAF-301F-4701-9C6D-137AD7FF212A}" srcId="{BFCAE219-F97F-447D-AFF2-981BE9E83F05}" destId="{90E00DD7-9A9E-4FC7-ABEC-3327472ABC2E}" srcOrd="3" destOrd="0" parTransId="{AAFE359A-E243-45CD-BF9E-D4BCD04E7F0A}" sibTransId="{82E6E754-8080-45B0-86BB-E29BFFEC0EE9}"/>
    <dgm:cxn modelId="{DD75798C-9958-4CCE-A916-55FD1F421099}" srcId="{BFCAE219-F97F-447D-AFF2-981BE9E83F05}" destId="{01E0B2B0-8106-41BF-B0DA-EA38948BF15E}" srcOrd="7" destOrd="0" parTransId="{732F2B40-2B54-4AE0-B3E8-51FDC445340F}" sibTransId="{9F6882BC-6695-4AC6-984F-929879800C1D}"/>
    <dgm:cxn modelId="{752C8C8E-A186-4A20-97FC-7FA08177A694}" srcId="{BFCAE219-F97F-447D-AFF2-981BE9E83F05}" destId="{0F669629-410F-4A55-8FCD-B6AB180657C0}" srcOrd="4" destOrd="0" parTransId="{690E70E3-BD15-4792-B517-7A4D4A64E20F}" sibTransId="{946DBF23-4815-4CFC-B497-66D8B2D3B545}"/>
    <dgm:cxn modelId="{6C3BA39B-DE31-4423-AD47-46227D39FBB2}" srcId="{BFCAE219-F97F-447D-AFF2-981BE9E83F05}" destId="{D3782A92-4DB3-4178-87BC-532228F45627}" srcOrd="2" destOrd="0" parTransId="{4487DDAC-38D0-4011-9D66-0C35D8595915}" sibTransId="{2D49D02E-5928-46FD-81F3-A780B126ED8F}"/>
    <dgm:cxn modelId="{6D51C18F-26A9-4387-BBEB-7B4B95971989}" type="presOf" srcId="{9317180D-F083-4549-8F00-65F3044E5127}" destId="{4634343E-9162-44EA-B537-44F65B4FDF21}" srcOrd="0" destOrd="0" presId="urn:microsoft.com/office/officeart/2005/8/layout/vList2"/>
    <dgm:cxn modelId="{FD631377-DA0A-4D3D-9233-DCF9C45E55B0}" srcId="{0F669629-410F-4A55-8FCD-B6AB180657C0}" destId="{77452928-9FC8-461F-A3CA-90F6A28F36D5}" srcOrd="0" destOrd="0" parTransId="{5113BE56-4F30-4961-BF5F-817B6591FE17}" sibTransId="{55C6A803-0D26-4FEB-84AA-C71906BF204B}"/>
    <dgm:cxn modelId="{30E741C8-1E1B-461C-9D19-8B332EA52D9C}" type="presOf" srcId="{BFCAE219-F97F-447D-AFF2-981BE9E83F05}" destId="{32410BFA-C267-4ACC-9DB0-4D0EE4A2BB14}" srcOrd="0" destOrd="0" presId="urn:microsoft.com/office/officeart/2005/8/layout/vList2"/>
    <dgm:cxn modelId="{7618F3A6-FE33-4491-86DE-E11CE2D7FC09}" type="presOf" srcId="{01E0B2B0-8106-41BF-B0DA-EA38948BF15E}" destId="{313A388B-E559-4AEF-9FDA-35D33CFFF93F}" srcOrd="0" destOrd="0" presId="urn:microsoft.com/office/officeart/2005/8/layout/vList2"/>
    <dgm:cxn modelId="{7A27E911-5294-482D-B4B8-A41144606203}" type="presOf" srcId="{05E8B86D-51F9-4BD3-A293-80318A4937CB}" destId="{E46C5B71-3D30-4C8F-89A9-4CD5E8C51037}" srcOrd="0" destOrd="0" presId="urn:microsoft.com/office/officeart/2005/8/layout/vList2"/>
    <dgm:cxn modelId="{A9EC8BCE-0E77-44B3-A279-FC25C56D5288}" type="presParOf" srcId="{32410BFA-C267-4ACC-9DB0-4D0EE4A2BB14}" destId="{CE9818B0-82C7-47CD-9F6E-F643E4CDB7DE}" srcOrd="0" destOrd="0" presId="urn:microsoft.com/office/officeart/2005/8/layout/vList2"/>
    <dgm:cxn modelId="{9A982F56-DAC4-4D2B-A626-9D27C15FF68C}" type="presParOf" srcId="{32410BFA-C267-4ACC-9DB0-4D0EE4A2BB14}" destId="{F32ED601-FFDA-4581-9694-B97EA53FB9E3}" srcOrd="1" destOrd="0" presId="urn:microsoft.com/office/officeart/2005/8/layout/vList2"/>
    <dgm:cxn modelId="{B8F19027-FB87-43B6-B834-59C5F73034CA}" type="presParOf" srcId="{32410BFA-C267-4ACC-9DB0-4D0EE4A2BB14}" destId="{4634343E-9162-44EA-B537-44F65B4FDF21}" srcOrd="2" destOrd="0" presId="urn:microsoft.com/office/officeart/2005/8/layout/vList2"/>
    <dgm:cxn modelId="{F3886ED4-BFF4-47BC-83F4-F549D3C18846}" type="presParOf" srcId="{32410BFA-C267-4ACC-9DB0-4D0EE4A2BB14}" destId="{3C5FB54F-FF7E-4138-90B8-CC040A719F09}" srcOrd="3" destOrd="0" presId="urn:microsoft.com/office/officeart/2005/8/layout/vList2"/>
    <dgm:cxn modelId="{ED266C3C-8F35-4C77-87E7-AE2EE8DFB015}" type="presParOf" srcId="{32410BFA-C267-4ACC-9DB0-4D0EE4A2BB14}" destId="{E0DF3BA3-D158-4DF2-8CCA-A6CE4AADB7DF}" srcOrd="4" destOrd="0" presId="urn:microsoft.com/office/officeart/2005/8/layout/vList2"/>
    <dgm:cxn modelId="{43A10823-663F-4DDA-B53B-54BE08794475}" type="presParOf" srcId="{32410BFA-C267-4ACC-9DB0-4D0EE4A2BB14}" destId="{A6EF00BE-7D4C-4CA4-A286-C034B68B4722}" srcOrd="5" destOrd="0" presId="urn:microsoft.com/office/officeart/2005/8/layout/vList2"/>
    <dgm:cxn modelId="{FCF4FA16-11C9-4702-A61B-FD923A0F3614}" type="presParOf" srcId="{32410BFA-C267-4ACC-9DB0-4D0EE4A2BB14}" destId="{CAA55F1E-A06C-4667-AAE9-22D0B55DD4A0}" srcOrd="6" destOrd="0" presId="urn:microsoft.com/office/officeart/2005/8/layout/vList2"/>
    <dgm:cxn modelId="{9E9A324B-66ED-4AA0-80A4-082B3AE096FC}" type="presParOf" srcId="{32410BFA-C267-4ACC-9DB0-4D0EE4A2BB14}" destId="{F6FFA539-6ADA-49D1-A22E-A0B1A09A8696}" srcOrd="7" destOrd="0" presId="urn:microsoft.com/office/officeart/2005/8/layout/vList2"/>
    <dgm:cxn modelId="{01338B9D-8681-4427-AEC9-AD9A85163C69}" type="presParOf" srcId="{32410BFA-C267-4ACC-9DB0-4D0EE4A2BB14}" destId="{3E94DD9B-B7EA-411F-BA09-3F01A962C87A}" srcOrd="8" destOrd="0" presId="urn:microsoft.com/office/officeart/2005/8/layout/vList2"/>
    <dgm:cxn modelId="{139A9E30-356F-49CA-A190-0597234BBEDF}" type="presParOf" srcId="{32410BFA-C267-4ACC-9DB0-4D0EE4A2BB14}" destId="{85F3F062-2983-4BBB-AFF3-21153EA4C6E6}" srcOrd="9" destOrd="0" presId="urn:microsoft.com/office/officeart/2005/8/layout/vList2"/>
    <dgm:cxn modelId="{3C309F75-0440-444B-BA73-12BBB69F510A}" type="presParOf" srcId="{32410BFA-C267-4ACC-9DB0-4D0EE4A2BB14}" destId="{E46C5B71-3D30-4C8F-89A9-4CD5E8C51037}" srcOrd="10" destOrd="0" presId="urn:microsoft.com/office/officeart/2005/8/layout/vList2"/>
    <dgm:cxn modelId="{84546EBC-8521-4C4E-A0F7-FC3744484E84}" type="presParOf" srcId="{32410BFA-C267-4ACC-9DB0-4D0EE4A2BB14}" destId="{EAAEFEF6-4F79-4F22-A210-A873A8EB81C5}" srcOrd="11" destOrd="0" presId="urn:microsoft.com/office/officeart/2005/8/layout/vList2"/>
    <dgm:cxn modelId="{6C6BB2EE-B7BB-4584-B030-85A37B0D1E60}" type="presParOf" srcId="{32410BFA-C267-4ACC-9DB0-4D0EE4A2BB14}" destId="{DE5D9A56-C789-4836-89DD-17058B0E2974}" srcOrd="12" destOrd="0" presId="urn:microsoft.com/office/officeart/2005/8/layout/vList2"/>
    <dgm:cxn modelId="{5CC115F5-4A8C-49F6-A3AA-BC83C6AE4D3D}" type="presParOf" srcId="{32410BFA-C267-4ACC-9DB0-4D0EE4A2BB14}" destId="{6C4FDF0D-5B1A-4BF5-9379-2F7CB1E809A5}" srcOrd="13" destOrd="0" presId="urn:microsoft.com/office/officeart/2005/8/layout/vList2"/>
    <dgm:cxn modelId="{D60D5DF6-835D-417D-877D-EE3B1F803E15}" type="presParOf" srcId="{32410BFA-C267-4ACC-9DB0-4D0EE4A2BB14}" destId="{313A388B-E559-4AEF-9FDA-35D33CFFF93F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1E1C89-A73D-4FF2-9CE2-C0C328BE2EAD}" type="doc">
      <dgm:prSet loTypeId="urn:microsoft.com/office/officeart/2005/8/layout/vList2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268E69-B0B6-4B10-A18E-92A4355E0764}">
      <dgm:prSet phldrT="[Текст]"/>
      <dgm:spPr/>
      <dgm:t>
        <a:bodyPr/>
        <a:lstStyle/>
        <a:p>
          <a:r>
            <a:rPr lang="ru-RU" dirty="0" smtClean="0"/>
            <a:t>1) Общеобразовательные программы (основные и дополнительные)</a:t>
          </a:r>
          <a:endParaRPr lang="ru-RU" dirty="0"/>
        </a:p>
      </dgm:t>
    </dgm:pt>
    <dgm:pt modelId="{E4C4E408-F891-4FA0-8A15-79D92943CC90}" type="parTrans" cxnId="{60F319EE-1C28-467E-BB80-5FA0FE691925}">
      <dgm:prSet/>
      <dgm:spPr/>
      <dgm:t>
        <a:bodyPr/>
        <a:lstStyle/>
        <a:p>
          <a:endParaRPr lang="ru-RU"/>
        </a:p>
      </dgm:t>
    </dgm:pt>
    <dgm:pt modelId="{4847500E-1B06-4D83-AA18-85A75BA60805}" type="sibTrans" cxnId="{60F319EE-1C28-467E-BB80-5FA0FE691925}">
      <dgm:prSet/>
      <dgm:spPr/>
      <dgm:t>
        <a:bodyPr/>
        <a:lstStyle/>
        <a:p>
          <a:endParaRPr lang="ru-RU"/>
        </a:p>
      </dgm:t>
    </dgm:pt>
    <dgm:pt modelId="{6CA7559C-2F69-40F8-A317-C6B441B718FD}">
      <dgm:prSet phldrT="[Текст]"/>
      <dgm:spPr/>
      <dgm:t>
        <a:bodyPr/>
        <a:lstStyle/>
        <a:p>
          <a:endParaRPr lang="ru-RU" dirty="0"/>
        </a:p>
      </dgm:t>
    </dgm:pt>
    <dgm:pt modelId="{7A759245-FDD6-4582-B1E2-F086A19368C6}" type="parTrans" cxnId="{D342639D-7A04-4833-8065-29BBC8868986}">
      <dgm:prSet/>
      <dgm:spPr/>
      <dgm:t>
        <a:bodyPr/>
        <a:lstStyle/>
        <a:p>
          <a:endParaRPr lang="ru-RU"/>
        </a:p>
      </dgm:t>
    </dgm:pt>
    <dgm:pt modelId="{6894E979-1CB5-4A16-87AE-A4369DC9E470}" type="sibTrans" cxnId="{D342639D-7A04-4833-8065-29BBC8868986}">
      <dgm:prSet/>
      <dgm:spPr/>
      <dgm:t>
        <a:bodyPr/>
        <a:lstStyle/>
        <a:p>
          <a:endParaRPr lang="ru-RU"/>
        </a:p>
      </dgm:t>
    </dgm:pt>
    <dgm:pt modelId="{FB7A7E09-A1A3-46D0-8256-FC4D5D236930}">
      <dgm:prSet phldrT="[Текст]"/>
      <dgm:spPr/>
      <dgm:t>
        <a:bodyPr/>
        <a:lstStyle/>
        <a:p>
          <a:r>
            <a:rPr lang="ru-RU" dirty="0" smtClean="0"/>
            <a:t>2) Профессиональные программы (основные и дополнительные)</a:t>
          </a:r>
          <a:endParaRPr lang="ru-RU" dirty="0"/>
        </a:p>
      </dgm:t>
    </dgm:pt>
    <dgm:pt modelId="{53773831-6567-43A1-B348-F65501C74E47}" type="parTrans" cxnId="{62BFF870-85E4-443B-846F-B1B0D0A2AA94}">
      <dgm:prSet/>
      <dgm:spPr/>
      <dgm:t>
        <a:bodyPr/>
        <a:lstStyle/>
        <a:p>
          <a:endParaRPr lang="ru-RU"/>
        </a:p>
      </dgm:t>
    </dgm:pt>
    <dgm:pt modelId="{EBC6E734-934C-4166-B545-A5E783129103}" type="sibTrans" cxnId="{62BFF870-85E4-443B-846F-B1B0D0A2AA94}">
      <dgm:prSet/>
      <dgm:spPr/>
      <dgm:t>
        <a:bodyPr/>
        <a:lstStyle/>
        <a:p>
          <a:endParaRPr lang="ru-RU"/>
        </a:p>
      </dgm:t>
    </dgm:pt>
    <dgm:pt modelId="{5A22CEDD-8901-44D0-BC4E-55C089D260C9}">
      <dgm:prSet phldrT="[Текст]"/>
      <dgm:spPr/>
      <dgm:t>
        <a:bodyPr/>
        <a:lstStyle/>
        <a:p>
          <a:r>
            <a:rPr lang="ru-RU" dirty="0" smtClean="0"/>
            <a:t>3) Программы профессиональной подготовки</a:t>
          </a:r>
          <a:endParaRPr lang="ru-RU" dirty="0"/>
        </a:p>
      </dgm:t>
    </dgm:pt>
    <dgm:pt modelId="{AC515AB4-EEA2-4B43-B0B3-74BC1645EFA5}" type="parTrans" cxnId="{5008F3C6-2FFB-4040-BDF7-3803446A9FA5}">
      <dgm:prSet/>
      <dgm:spPr/>
      <dgm:t>
        <a:bodyPr/>
        <a:lstStyle/>
        <a:p>
          <a:endParaRPr lang="ru-RU"/>
        </a:p>
      </dgm:t>
    </dgm:pt>
    <dgm:pt modelId="{DA9ADC35-8ADC-4F67-A32B-2A1E216A7705}" type="sibTrans" cxnId="{5008F3C6-2FFB-4040-BDF7-3803446A9FA5}">
      <dgm:prSet/>
      <dgm:spPr/>
      <dgm:t>
        <a:bodyPr/>
        <a:lstStyle/>
        <a:p>
          <a:endParaRPr lang="ru-RU"/>
        </a:p>
      </dgm:t>
    </dgm:pt>
    <dgm:pt modelId="{AC0E0752-E0F3-4D8A-AC64-F14CFB5B4837}" type="pres">
      <dgm:prSet presAssocID="{EC1E1C89-A73D-4FF2-9CE2-C0C328BE2E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DB7C13-E1E5-414C-88D9-245F3D3A7F43}" type="pres">
      <dgm:prSet presAssocID="{8C268E69-B0B6-4B10-A18E-92A4355E076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B7693F-7C5D-47FB-A7C1-02634850D615}" type="pres">
      <dgm:prSet presAssocID="{8C268E69-B0B6-4B10-A18E-92A4355E076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33DE7-B7AD-4C4F-8E43-5D7A524B4738}" type="pres">
      <dgm:prSet presAssocID="{FB7A7E09-A1A3-46D0-8256-FC4D5D236930}" presName="parentText" presStyleLbl="node1" presStyleIdx="1" presStyleCnt="3" custScaleY="111664" custLinFactY="-189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3D4237-8438-4474-9F63-57E8D5D7DD82}" type="pres">
      <dgm:prSet presAssocID="{EBC6E734-934C-4166-B545-A5E783129103}" presName="spacer" presStyleCnt="0"/>
      <dgm:spPr/>
    </dgm:pt>
    <dgm:pt modelId="{7924A4F5-09B4-44F2-A33D-F92402F3807A}" type="pres">
      <dgm:prSet presAssocID="{5A22CEDD-8901-44D0-BC4E-55C089D260C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BFF870-85E4-443B-846F-B1B0D0A2AA94}" srcId="{EC1E1C89-A73D-4FF2-9CE2-C0C328BE2EAD}" destId="{FB7A7E09-A1A3-46D0-8256-FC4D5D236930}" srcOrd="1" destOrd="0" parTransId="{53773831-6567-43A1-B348-F65501C74E47}" sibTransId="{EBC6E734-934C-4166-B545-A5E783129103}"/>
    <dgm:cxn modelId="{BCE1710F-4DDF-4AB9-A542-220A8FDAD1F1}" type="presOf" srcId="{EC1E1C89-A73D-4FF2-9CE2-C0C328BE2EAD}" destId="{AC0E0752-E0F3-4D8A-AC64-F14CFB5B4837}" srcOrd="0" destOrd="0" presId="urn:microsoft.com/office/officeart/2005/8/layout/vList2"/>
    <dgm:cxn modelId="{1FFB22D3-7D27-4FCE-810F-273D5907088E}" type="presOf" srcId="{8C268E69-B0B6-4B10-A18E-92A4355E0764}" destId="{5ADB7C13-E1E5-414C-88D9-245F3D3A7F43}" srcOrd="0" destOrd="0" presId="urn:microsoft.com/office/officeart/2005/8/layout/vList2"/>
    <dgm:cxn modelId="{D342639D-7A04-4833-8065-29BBC8868986}" srcId="{8C268E69-B0B6-4B10-A18E-92A4355E0764}" destId="{6CA7559C-2F69-40F8-A317-C6B441B718FD}" srcOrd="0" destOrd="0" parTransId="{7A759245-FDD6-4582-B1E2-F086A19368C6}" sibTransId="{6894E979-1CB5-4A16-87AE-A4369DC9E470}"/>
    <dgm:cxn modelId="{5008F3C6-2FFB-4040-BDF7-3803446A9FA5}" srcId="{EC1E1C89-A73D-4FF2-9CE2-C0C328BE2EAD}" destId="{5A22CEDD-8901-44D0-BC4E-55C089D260C9}" srcOrd="2" destOrd="0" parTransId="{AC515AB4-EEA2-4B43-B0B3-74BC1645EFA5}" sibTransId="{DA9ADC35-8ADC-4F67-A32B-2A1E216A7705}"/>
    <dgm:cxn modelId="{60F319EE-1C28-467E-BB80-5FA0FE691925}" srcId="{EC1E1C89-A73D-4FF2-9CE2-C0C328BE2EAD}" destId="{8C268E69-B0B6-4B10-A18E-92A4355E0764}" srcOrd="0" destOrd="0" parTransId="{E4C4E408-F891-4FA0-8A15-79D92943CC90}" sibTransId="{4847500E-1B06-4D83-AA18-85A75BA60805}"/>
    <dgm:cxn modelId="{45D93903-67CA-4757-A1B5-F214AE76786C}" type="presOf" srcId="{6CA7559C-2F69-40F8-A317-C6B441B718FD}" destId="{97B7693F-7C5D-47FB-A7C1-02634850D615}" srcOrd="0" destOrd="0" presId="urn:microsoft.com/office/officeart/2005/8/layout/vList2"/>
    <dgm:cxn modelId="{3FCE6BD0-236F-446D-AF92-2919482CE4DB}" type="presOf" srcId="{5A22CEDD-8901-44D0-BC4E-55C089D260C9}" destId="{7924A4F5-09B4-44F2-A33D-F92402F3807A}" srcOrd="0" destOrd="0" presId="urn:microsoft.com/office/officeart/2005/8/layout/vList2"/>
    <dgm:cxn modelId="{04C4F39C-7D07-4A66-8C02-3D458A843E2F}" type="presOf" srcId="{FB7A7E09-A1A3-46D0-8256-FC4D5D236930}" destId="{E2733DE7-B7AD-4C4F-8E43-5D7A524B4738}" srcOrd="0" destOrd="0" presId="urn:microsoft.com/office/officeart/2005/8/layout/vList2"/>
    <dgm:cxn modelId="{DD04EAE7-60FA-49FA-BEDD-4F5F8E7F71A5}" type="presParOf" srcId="{AC0E0752-E0F3-4D8A-AC64-F14CFB5B4837}" destId="{5ADB7C13-E1E5-414C-88D9-245F3D3A7F43}" srcOrd="0" destOrd="0" presId="urn:microsoft.com/office/officeart/2005/8/layout/vList2"/>
    <dgm:cxn modelId="{8ADBA617-3627-45F1-8845-A8F30B0A5EDC}" type="presParOf" srcId="{AC0E0752-E0F3-4D8A-AC64-F14CFB5B4837}" destId="{97B7693F-7C5D-47FB-A7C1-02634850D615}" srcOrd="1" destOrd="0" presId="urn:microsoft.com/office/officeart/2005/8/layout/vList2"/>
    <dgm:cxn modelId="{52741776-707D-47E9-9220-6136292AB74B}" type="presParOf" srcId="{AC0E0752-E0F3-4D8A-AC64-F14CFB5B4837}" destId="{E2733DE7-B7AD-4C4F-8E43-5D7A524B4738}" srcOrd="2" destOrd="0" presId="urn:microsoft.com/office/officeart/2005/8/layout/vList2"/>
    <dgm:cxn modelId="{6FF0EAE3-80FF-4F2A-A888-3E8FF832CFB0}" type="presParOf" srcId="{AC0E0752-E0F3-4D8A-AC64-F14CFB5B4837}" destId="{A73D4237-8438-4474-9F63-57E8D5D7DD82}" srcOrd="3" destOrd="0" presId="urn:microsoft.com/office/officeart/2005/8/layout/vList2"/>
    <dgm:cxn modelId="{A7A3940A-8BF4-4385-B205-C2720876554E}" type="presParOf" srcId="{AC0E0752-E0F3-4D8A-AC64-F14CFB5B4837}" destId="{7924A4F5-09B4-44F2-A33D-F92402F380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2BDBF9-2B2B-4E21-B475-2544C9A739B8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8C4FD4A-A8A7-4BB1-82C9-5D6BBCA8364C}">
      <dgm:prSet phldrT="[Текст]" custT="1"/>
      <dgm:spPr/>
      <dgm:t>
        <a:bodyPr/>
        <a:lstStyle/>
        <a:p>
          <a:r>
            <a:rPr lang="ru-RU" sz="1600" dirty="0" smtClean="0"/>
            <a:t> 1) </a:t>
          </a:r>
          <a:r>
            <a:rPr lang="ru-RU" sz="2000" dirty="0" smtClean="0"/>
            <a:t>Основные образовательные программы</a:t>
          </a:r>
        </a:p>
      </dgm:t>
    </dgm:pt>
    <dgm:pt modelId="{F8D0142D-AA37-450A-AEF8-1DC1630C57AC}" type="parTrans" cxnId="{1F715566-B30F-4236-B87B-7BED6C392AD5}">
      <dgm:prSet/>
      <dgm:spPr/>
      <dgm:t>
        <a:bodyPr/>
        <a:lstStyle/>
        <a:p>
          <a:endParaRPr lang="ru-RU"/>
        </a:p>
      </dgm:t>
    </dgm:pt>
    <dgm:pt modelId="{A013520C-2724-44ED-AC8D-67CE16C2C97E}" type="sibTrans" cxnId="{1F715566-B30F-4236-B87B-7BED6C392AD5}">
      <dgm:prSet/>
      <dgm:spPr/>
      <dgm:t>
        <a:bodyPr/>
        <a:lstStyle/>
        <a:p>
          <a:endParaRPr lang="ru-RU"/>
        </a:p>
      </dgm:t>
    </dgm:pt>
    <dgm:pt modelId="{DC859DF5-7BBE-46E0-803E-A07B90547D52}">
      <dgm:prSet phldrT="[Текст]" custT="1"/>
      <dgm:spPr/>
      <dgm:t>
        <a:bodyPr/>
        <a:lstStyle/>
        <a:p>
          <a:r>
            <a:rPr lang="ru-RU" sz="2000" dirty="0" smtClean="0"/>
            <a:t>2) Дополнительные образовательные программы</a:t>
          </a:r>
          <a:endParaRPr lang="ru-RU" sz="2000" dirty="0"/>
        </a:p>
      </dgm:t>
    </dgm:pt>
    <dgm:pt modelId="{CCB39EB7-2CC6-43CF-BE61-C21881A5E0B4}" type="parTrans" cxnId="{3DACF4A5-2FC8-4D8D-BC38-D10DE04FD53E}">
      <dgm:prSet/>
      <dgm:spPr/>
      <dgm:t>
        <a:bodyPr/>
        <a:lstStyle/>
        <a:p>
          <a:endParaRPr lang="ru-RU"/>
        </a:p>
      </dgm:t>
    </dgm:pt>
    <dgm:pt modelId="{CD10CDA3-324D-488D-8EC7-4E62BFFDD36D}" type="sibTrans" cxnId="{3DACF4A5-2FC8-4D8D-BC38-D10DE04FD53E}">
      <dgm:prSet/>
      <dgm:spPr/>
      <dgm:t>
        <a:bodyPr/>
        <a:lstStyle/>
        <a:p>
          <a:endParaRPr lang="ru-RU"/>
        </a:p>
      </dgm:t>
    </dgm:pt>
    <dgm:pt modelId="{7E9C4562-564B-4FBE-8C6E-A6A5B0114545}">
      <dgm:prSet custT="1"/>
      <dgm:spPr/>
      <dgm:t>
        <a:bodyPr/>
        <a:lstStyle/>
        <a:p>
          <a:r>
            <a:rPr lang="ru-RU" sz="1600" dirty="0" smtClean="0"/>
            <a:t>Основные общеобразовательные программы</a:t>
          </a:r>
          <a:endParaRPr lang="ru-RU" sz="1600" dirty="0"/>
        </a:p>
      </dgm:t>
    </dgm:pt>
    <dgm:pt modelId="{2DF0C95E-BBAB-4AB4-AB8A-76563B3135D7}" type="parTrans" cxnId="{F59BC413-4DBA-46B0-85E7-FD2EEFC359F4}">
      <dgm:prSet/>
      <dgm:spPr/>
      <dgm:t>
        <a:bodyPr/>
        <a:lstStyle/>
        <a:p>
          <a:endParaRPr lang="ru-RU"/>
        </a:p>
      </dgm:t>
    </dgm:pt>
    <dgm:pt modelId="{76EE5A59-CC71-4782-AD28-F1C52A65697A}" type="sibTrans" cxnId="{F59BC413-4DBA-46B0-85E7-FD2EEFC359F4}">
      <dgm:prSet/>
      <dgm:spPr/>
      <dgm:t>
        <a:bodyPr/>
        <a:lstStyle/>
        <a:p>
          <a:endParaRPr lang="ru-RU"/>
        </a:p>
      </dgm:t>
    </dgm:pt>
    <dgm:pt modelId="{E94DAB90-3916-48C3-AA74-C60869D00C00}">
      <dgm:prSet custT="1"/>
      <dgm:spPr/>
      <dgm:t>
        <a:bodyPr/>
        <a:lstStyle/>
        <a:p>
          <a:r>
            <a:rPr lang="ru-RU" sz="1600" dirty="0" smtClean="0"/>
            <a:t>Основные профессиональные образовательные программы:</a:t>
          </a:r>
          <a:endParaRPr lang="ru-RU" sz="1600" dirty="0"/>
        </a:p>
      </dgm:t>
    </dgm:pt>
    <dgm:pt modelId="{457A30BB-FD5D-4ED8-B89A-E70DCF065571}" type="parTrans" cxnId="{B556547A-5806-4B18-9667-0653AE8B8ADB}">
      <dgm:prSet/>
      <dgm:spPr/>
      <dgm:t>
        <a:bodyPr/>
        <a:lstStyle/>
        <a:p>
          <a:endParaRPr lang="ru-RU"/>
        </a:p>
      </dgm:t>
    </dgm:pt>
    <dgm:pt modelId="{B125376F-20EA-4D7B-AADB-6BF9B260CAED}" type="sibTrans" cxnId="{B556547A-5806-4B18-9667-0653AE8B8ADB}">
      <dgm:prSet/>
      <dgm:spPr/>
      <dgm:t>
        <a:bodyPr/>
        <a:lstStyle/>
        <a:p>
          <a:endParaRPr lang="ru-RU"/>
        </a:p>
      </dgm:t>
    </dgm:pt>
    <dgm:pt modelId="{7F476C87-35B3-4408-832A-EF96293D4372}">
      <dgm:prSet custT="1"/>
      <dgm:spPr/>
      <dgm:t>
        <a:bodyPr/>
        <a:lstStyle/>
        <a:p>
          <a:r>
            <a:rPr lang="ru-RU" sz="1600" dirty="0" smtClean="0"/>
            <a:t>Дополнительные общеобразовательные программы</a:t>
          </a:r>
          <a:endParaRPr lang="ru-RU" sz="1600" dirty="0"/>
        </a:p>
      </dgm:t>
    </dgm:pt>
    <dgm:pt modelId="{4EAA354F-A5F4-4D97-8135-B36A8AF4C1CD}" type="parTrans" cxnId="{25D37363-1471-4609-A6BF-34C414548D0B}">
      <dgm:prSet/>
      <dgm:spPr/>
      <dgm:t>
        <a:bodyPr/>
        <a:lstStyle/>
        <a:p>
          <a:endParaRPr lang="ru-RU"/>
        </a:p>
      </dgm:t>
    </dgm:pt>
    <dgm:pt modelId="{FACB00AF-9AC0-4E23-890F-1966C0A0287E}" type="sibTrans" cxnId="{25D37363-1471-4609-A6BF-34C414548D0B}">
      <dgm:prSet/>
      <dgm:spPr/>
      <dgm:t>
        <a:bodyPr/>
        <a:lstStyle/>
        <a:p>
          <a:endParaRPr lang="ru-RU"/>
        </a:p>
      </dgm:t>
    </dgm:pt>
    <dgm:pt modelId="{DFC22279-5D2F-498B-8F53-CA46D807D96E}">
      <dgm:prSet custT="1"/>
      <dgm:spPr/>
      <dgm:t>
        <a:bodyPr/>
        <a:lstStyle/>
        <a:p>
          <a:r>
            <a:rPr lang="ru-RU" sz="1600" dirty="0" smtClean="0"/>
            <a:t>Дополнительные профессиональные программы</a:t>
          </a:r>
          <a:endParaRPr lang="ru-RU" sz="1600" dirty="0"/>
        </a:p>
      </dgm:t>
    </dgm:pt>
    <dgm:pt modelId="{E25E7D19-89A7-4B20-95E2-099BB4CDAE5A}" type="parTrans" cxnId="{37DAA9DA-95DF-4170-BB7A-1666D695327B}">
      <dgm:prSet/>
      <dgm:spPr/>
      <dgm:t>
        <a:bodyPr/>
        <a:lstStyle/>
        <a:p>
          <a:endParaRPr lang="ru-RU"/>
        </a:p>
      </dgm:t>
    </dgm:pt>
    <dgm:pt modelId="{6A1D7F09-9B00-4790-A2B8-DBE7286C5DA5}" type="sibTrans" cxnId="{37DAA9DA-95DF-4170-BB7A-1666D695327B}">
      <dgm:prSet/>
      <dgm:spPr/>
      <dgm:t>
        <a:bodyPr/>
        <a:lstStyle/>
        <a:p>
          <a:endParaRPr lang="ru-RU"/>
        </a:p>
      </dgm:t>
    </dgm:pt>
    <dgm:pt modelId="{D527B2FE-F060-4EC3-BDEC-F3D62EA1E895}">
      <dgm:prSet custT="1"/>
      <dgm:spPr/>
      <dgm:t>
        <a:bodyPr/>
        <a:lstStyle/>
        <a:p>
          <a:r>
            <a:rPr lang="ru-RU" sz="1600" dirty="0" smtClean="0"/>
            <a:t>Программы профессионального обучения</a:t>
          </a:r>
          <a:endParaRPr lang="ru-RU" sz="1600" dirty="0"/>
        </a:p>
      </dgm:t>
    </dgm:pt>
    <dgm:pt modelId="{55ED0694-03D9-4D4F-84D4-376550A20C72}" type="parTrans" cxnId="{3D896B5E-F1A3-4417-8DED-DF822624A60B}">
      <dgm:prSet/>
      <dgm:spPr/>
      <dgm:t>
        <a:bodyPr/>
        <a:lstStyle/>
        <a:p>
          <a:endParaRPr lang="ru-RU"/>
        </a:p>
      </dgm:t>
    </dgm:pt>
    <dgm:pt modelId="{FBEE0774-8999-462C-88EF-07A76A33CB3E}" type="sibTrans" cxnId="{3D896B5E-F1A3-4417-8DED-DF822624A60B}">
      <dgm:prSet/>
      <dgm:spPr/>
      <dgm:t>
        <a:bodyPr/>
        <a:lstStyle/>
        <a:p>
          <a:endParaRPr lang="ru-RU"/>
        </a:p>
      </dgm:t>
    </dgm:pt>
    <dgm:pt modelId="{1C349B56-E11A-458A-939D-CD3714112425}" type="pres">
      <dgm:prSet presAssocID="{332BDBF9-2B2B-4E21-B475-2544C9A739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F4E172-567A-4345-ADA7-3324EE238047}" type="pres">
      <dgm:prSet presAssocID="{18C4FD4A-A8A7-4BB1-82C9-5D6BBCA8364C}" presName="parentText" presStyleLbl="node1" presStyleIdx="0" presStyleCnt="2" custScaleY="82600" custLinFactY="-319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646093-23F5-49B2-BBC8-1CD548A21C56}" type="pres">
      <dgm:prSet presAssocID="{18C4FD4A-A8A7-4BB1-82C9-5D6BBCA8364C}" presName="childText" presStyleLbl="revTx" presStyleIdx="0" presStyleCnt="2" custScaleY="98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91B02-1BB1-492B-8EB8-A6F19B19A39E}" type="pres">
      <dgm:prSet presAssocID="{DC859DF5-7BBE-46E0-803E-A07B90547D52}" presName="parentText" presStyleLbl="node1" presStyleIdx="1" presStyleCnt="2" custScaleY="73578" custLinFactNeighborX="1639" custLinFactNeighborY="2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BDAA08-45C8-4400-8103-F2FE0256EDE3}" type="pres">
      <dgm:prSet presAssocID="{DC859DF5-7BBE-46E0-803E-A07B90547D52}" presName="childText" presStyleLbl="revTx" presStyleIdx="1" presStyleCnt="2" custScaleY="114493" custLinFactNeighborX="-4918" custLinFactNeighborY="33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715566-B30F-4236-B87B-7BED6C392AD5}" srcId="{332BDBF9-2B2B-4E21-B475-2544C9A739B8}" destId="{18C4FD4A-A8A7-4BB1-82C9-5D6BBCA8364C}" srcOrd="0" destOrd="0" parTransId="{F8D0142D-AA37-450A-AEF8-1DC1630C57AC}" sibTransId="{A013520C-2724-44ED-AC8D-67CE16C2C97E}"/>
    <dgm:cxn modelId="{3D896B5E-F1A3-4417-8DED-DF822624A60B}" srcId="{18C4FD4A-A8A7-4BB1-82C9-5D6BBCA8364C}" destId="{D527B2FE-F060-4EC3-BDEC-F3D62EA1E895}" srcOrd="2" destOrd="0" parTransId="{55ED0694-03D9-4D4F-84D4-376550A20C72}" sibTransId="{FBEE0774-8999-462C-88EF-07A76A33CB3E}"/>
    <dgm:cxn modelId="{25D37363-1471-4609-A6BF-34C414548D0B}" srcId="{DC859DF5-7BBE-46E0-803E-A07B90547D52}" destId="{7F476C87-35B3-4408-832A-EF96293D4372}" srcOrd="0" destOrd="0" parTransId="{4EAA354F-A5F4-4D97-8135-B36A8AF4C1CD}" sibTransId="{FACB00AF-9AC0-4E23-890F-1966C0A0287E}"/>
    <dgm:cxn modelId="{1B7650CF-20E2-4F81-8B72-F5D44F8F54B0}" type="presOf" srcId="{332BDBF9-2B2B-4E21-B475-2544C9A739B8}" destId="{1C349B56-E11A-458A-939D-CD3714112425}" srcOrd="0" destOrd="0" presId="urn:microsoft.com/office/officeart/2005/8/layout/vList2"/>
    <dgm:cxn modelId="{2A74844E-08BD-4903-98F3-E943E495C6E0}" type="presOf" srcId="{DC859DF5-7BBE-46E0-803E-A07B90547D52}" destId="{EF491B02-1BB1-492B-8EB8-A6F19B19A39E}" srcOrd="0" destOrd="0" presId="urn:microsoft.com/office/officeart/2005/8/layout/vList2"/>
    <dgm:cxn modelId="{37DAA9DA-95DF-4170-BB7A-1666D695327B}" srcId="{DC859DF5-7BBE-46E0-803E-A07B90547D52}" destId="{DFC22279-5D2F-498B-8F53-CA46D807D96E}" srcOrd="1" destOrd="0" parTransId="{E25E7D19-89A7-4B20-95E2-099BB4CDAE5A}" sibTransId="{6A1D7F09-9B00-4790-A2B8-DBE7286C5DA5}"/>
    <dgm:cxn modelId="{9947247A-0200-4F79-9ED3-E820634D36E1}" type="presOf" srcId="{DFC22279-5D2F-498B-8F53-CA46D807D96E}" destId="{F7BDAA08-45C8-4400-8103-F2FE0256EDE3}" srcOrd="0" destOrd="1" presId="urn:microsoft.com/office/officeart/2005/8/layout/vList2"/>
    <dgm:cxn modelId="{474EFE09-396A-43D5-BC67-6A780174589D}" type="presOf" srcId="{D527B2FE-F060-4EC3-BDEC-F3D62EA1E895}" destId="{35646093-23F5-49B2-BBC8-1CD548A21C56}" srcOrd="0" destOrd="2" presId="urn:microsoft.com/office/officeart/2005/8/layout/vList2"/>
    <dgm:cxn modelId="{B556547A-5806-4B18-9667-0653AE8B8ADB}" srcId="{18C4FD4A-A8A7-4BB1-82C9-5D6BBCA8364C}" destId="{E94DAB90-3916-48C3-AA74-C60869D00C00}" srcOrd="1" destOrd="0" parTransId="{457A30BB-FD5D-4ED8-B89A-E70DCF065571}" sibTransId="{B125376F-20EA-4D7B-AADB-6BF9B260CAED}"/>
    <dgm:cxn modelId="{50171163-F16D-49A6-8A56-469A1B5993CD}" type="presOf" srcId="{E94DAB90-3916-48C3-AA74-C60869D00C00}" destId="{35646093-23F5-49B2-BBC8-1CD548A21C56}" srcOrd="0" destOrd="1" presId="urn:microsoft.com/office/officeart/2005/8/layout/vList2"/>
    <dgm:cxn modelId="{F8BB56FB-50B0-475A-8A11-0A661DD26D55}" type="presOf" srcId="{7F476C87-35B3-4408-832A-EF96293D4372}" destId="{F7BDAA08-45C8-4400-8103-F2FE0256EDE3}" srcOrd="0" destOrd="0" presId="urn:microsoft.com/office/officeart/2005/8/layout/vList2"/>
    <dgm:cxn modelId="{924DCEBD-C153-497D-A6F9-202975AD3296}" type="presOf" srcId="{18C4FD4A-A8A7-4BB1-82C9-5D6BBCA8364C}" destId="{A5F4E172-567A-4345-ADA7-3324EE238047}" srcOrd="0" destOrd="0" presId="urn:microsoft.com/office/officeart/2005/8/layout/vList2"/>
    <dgm:cxn modelId="{F59BC413-4DBA-46B0-85E7-FD2EEFC359F4}" srcId="{18C4FD4A-A8A7-4BB1-82C9-5D6BBCA8364C}" destId="{7E9C4562-564B-4FBE-8C6E-A6A5B0114545}" srcOrd="0" destOrd="0" parTransId="{2DF0C95E-BBAB-4AB4-AB8A-76563B3135D7}" sibTransId="{76EE5A59-CC71-4782-AD28-F1C52A65697A}"/>
    <dgm:cxn modelId="{1771A433-5C6B-44C6-9253-EA65954E556E}" type="presOf" srcId="{7E9C4562-564B-4FBE-8C6E-A6A5B0114545}" destId="{35646093-23F5-49B2-BBC8-1CD548A21C56}" srcOrd="0" destOrd="0" presId="urn:microsoft.com/office/officeart/2005/8/layout/vList2"/>
    <dgm:cxn modelId="{3DACF4A5-2FC8-4D8D-BC38-D10DE04FD53E}" srcId="{332BDBF9-2B2B-4E21-B475-2544C9A739B8}" destId="{DC859DF5-7BBE-46E0-803E-A07B90547D52}" srcOrd="1" destOrd="0" parTransId="{CCB39EB7-2CC6-43CF-BE61-C21881A5E0B4}" sibTransId="{CD10CDA3-324D-488D-8EC7-4E62BFFDD36D}"/>
    <dgm:cxn modelId="{8712E2F1-7FA9-4E5E-8DA8-E77B79DB2CDA}" type="presParOf" srcId="{1C349B56-E11A-458A-939D-CD3714112425}" destId="{A5F4E172-567A-4345-ADA7-3324EE238047}" srcOrd="0" destOrd="0" presId="urn:microsoft.com/office/officeart/2005/8/layout/vList2"/>
    <dgm:cxn modelId="{D59A818C-BB90-475D-9FA6-2E2EB43138AD}" type="presParOf" srcId="{1C349B56-E11A-458A-939D-CD3714112425}" destId="{35646093-23F5-49B2-BBC8-1CD548A21C56}" srcOrd="1" destOrd="0" presId="urn:microsoft.com/office/officeart/2005/8/layout/vList2"/>
    <dgm:cxn modelId="{459F9B30-27B2-44D6-AEBA-2C1E3E28BE88}" type="presParOf" srcId="{1C349B56-E11A-458A-939D-CD3714112425}" destId="{EF491B02-1BB1-492B-8EB8-A6F19B19A39E}" srcOrd="2" destOrd="0" presId="urn:microsoft.com/office/officeart/2005/8/layout/vList2"/>
    <dgm:cxn modelId="{7F6F1D40-12FC-4A3F-9652-BD8E1517C9A5}" type="presParOf" srcId="{1C349B56-E11A-458A-939D-CD3714112425}" destId="{F7BDAA08-45C8-4400-8103-F2FE0256EDE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9A23F7-CE6D-4CBD-AF61-E8186003CD11}" type="doc">
      <dgm:prSet loTypeId="urn:microsoft.com/office/officeart/2005/8/layout/hierarchy3" loCatId="hierarchy" qsTypeId="urn:microsoft.com/office/officeart/2005/8/quickstyle/simple1#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A296B18-6E97-45A9-B08E-E873422BDF44}">
      <dgm:prSet phldrT="[Текст]"/>
      <dgm:spPr/>
      <dgm:t>
        <a:bodyPr/>
        <a:lstStyle/>
        <a:p>
          <a:r>
            <a:rPr lang="ru-RU" dirty="0" smtClean="0"/>
            <a:t>Основные общеобразовательные программы</a:t>
          </a:r>
          <a:endParaRPr lang="ru-RU" dirty="0"/>
        </a:p>
      </dgm:t>
    </dgm:pt>
    <dgm:pt modelId="{AF85F406-581D-4FA5-9BC5-E7E695127245}" type="parTrans" cxnId="{E309EB2A-3A6C-4DCC-B957-5F9D2C1CEB00}">
      <dgm:prSet/>
      <dgm:spPr/>
      <dgm:t>
        <a:bodyPr/>
        <a:lstStyle/>
        <a:p>
          <a:endParaRPr lang="ru-RU"/>
        </a:p>
      </dgm:t>
    </dgm:pt>
    <dgm:pt modelId="{CF3934FB-E08E-4C0F-A754-6F9BA1049549}" type="sibTrans" cxnId="{E309EB2A-3A6C-4DCC-B957-5F9D2C1CEB00}">
      <dgm:prSet/>
      <dgm:spPr/>
      <dgm:t>
        <a:bodyPr/>
        <a:lstStyle/>
        <a:p>
          <a:endParaRPr lang="ru-RU"/>
        </a:p>
      </dgm:t>
    </dgm:pt>
    <dgm:pt modelId="{C6B6342F-B0B5-4C80-A4CB-FB7D5D7EEE9D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дошкольного образования</a:t>
          </a:r>
          <a:endParaRPr lang="ru-RU" sz="1000" dirty="0"/>
        </a:p>
      </dgm:t>
    </dgm:pt>
    <dgm:pt modelId="{7B9BFE5B-5A47-47A6-A9F2-ECAC88991634}" type="parTrans" cxnId="{CF960252-82D6-4C12-86C3-D7FF9B81474A}">
      <dgm:prSet/>
      <dgm:spPr/>
      <dgm:t>
        <a:bodyPr/>
        <a:lstStyle/>
        <a:p>
          <a:endParaRPr lang="ru-RU"/>
        </a:p>
      </dgm:t>
    </dgm:pt>
    <dgm:pt modelId="{2F970330-2D33-403F-8409-C5B8D90EE604}" type="sibTrans" cxnId="{CF960252-82D6-4C12-86C3-D7FF9B81474A}">
      <dgm:prSet/>
      <dgm:spPr/>
      <dgm:t>
        <a:bodyPr/>
        <a:lstStyle/>
        <a:p>
          <a:endParaRPr lang="ru-RU"/>
        </a:p>
      </dgm:t>
    </dgm:pt>
    <dgm:pt modelId="{8B11EA7D-A075-4F0B-80FA-DDEFA2C2E925}">
      <dgm:prSet phldrT="[Текст]"/>
      <dgm:spPr/>
      <dgm:t>
        <a:bodyPr/>
        <a:lstStyle/>
        <a:p>
          <a:r>
            <a:rPr lang="ru-RU" dirty="0" smtClean="0"/>
            <a:t>Основные профессиональные образовательные программы</a:t>
          </a:r>
          <a:endParaRPr lang="ru-RU" dirty="0"/>
        </a:p>
      </dgm:t>
    </dgm:pt>
    <dgm:pt modelId="{A7AED02A-3659-46CF-99E7-205524551551}" type="parTrans" cxnId="{33F89452-187C-4FCA-9464-2D8F7BCAB14C}">
      <dgm:prSet/>
      <dgm:spPr/>
      <dgm:t>
        <a:bodyPr/>
        <a:lstStyle/>
        <a:p>
          <a:endParaRPr lang="ru-RU"/>
        </a:p>
      </dgm:t>
    </dgm:pt>
    <dgm:pt modelId="{49740284-9CCC-49CE-9660-1C9E31ABE623}" type="sibTrans" cxnId="{33F89452-187C-4FCA-9464-2D8F7BCAB14C}">
      <dgm:prSet/>
      <dgm:spPr/>
      <dgm:t>
        <a:bodyPr/>
        <a:lstStyle/>
        <a:p>
          <a:endParaRPr lang="ru-RU"/>
        </a:p>
      </dgm:t>
    </dgm:pt>
    <dgm:pt modelId="{D62E22F5-23F3-464A-9D3A-8836AD27603D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среднего профессионального образования:</a:t>
          </a:r>
          <a:endParaRPr lang="ru-RU" sz="1000" dirty="0"/>
        </a:p>
      </dgm:t>
    </dgm:pt>
    <dgm:pt modelId="{F6107B6C-CF76-4306-A76D-6546DF57441C}" type="parTrans" cxnId="{943FB80B-368D-4DA2-9EBD-B99A1A85EA53}">
      <dgm:prSet/>
      <dgm:spPr/>
      <dgm:t>
        <a:bodyPr/>
        <a:lstStyle/>
        <a:p>
          <a:endParaRPr lang="ru-RU"/>
        </a:p>
      </dgm:t>
    </dgm:pt>
    <dgm:pt modelId="{0374E6A9-34C5-4E00-8B2A-D6D2E56968DC}" type="sibTrans" cxnId="{943FB80B-368D-4DA2-9EBD-B99A1A85EA53}">
      <dgm:prSet/>
      <dgm:spPr/>
      <dgm:t>
        <a:bodyPr/>
        <a:lstStyle/>
        <a:p>
          <a:endParaRPr lang="ru-RU"/>
        </a:p>
      </dgm:t>
    </dgm:pt>
    <dgm:pt modelId="{D0D5C1B5-2E16-4F59-A76F-8A6643000392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начального общего образования</a:t>
          </a:r>
          <a:endParaRPr lang="ru-RU" sz="1000" dirty="0"/>
        </a:p>
      </dgm:t>
    </dgm:pt>
    <dgm:pt modelId="{0ECA7EAE-0EAB-4D54-B200-402EDAAE9A75}" type="parTrans" cxnId="{18BF5860-6E4A-4442-87F2-0BC2487ACB49}">
      <dgm:prSet/>
      <dgm:spPr/>
      <dgm:t>
        <a:bodyPr/>
        <a:lstStyle/>
        <a:p>
          <a:endParaRPr lang="ru-RU"/>
        </a:p>
      </dgm:t>
    </dgm:pt>
    <dgm:pt modelId="{6EDB1EA8-C0AA-42AF-9474-ACEF817000AB}" type="sibTrans" cxnId="{18BF5860-6E4A-4442-87F2-0BC2487ACB49}">
      <dgm:prSet/>
      <dgm:spPr/>
      <dgm:t>
        <a:bodyPr/>
        <a:lstStyle/>
        <a:p>
          <a:endParaRPr lang="ru-RU"/>
        </a:p>
      </dgm:t>
    </dgm:pt>
    <dgm:pt modelId="{6DADC952-F87B-4F6A-889E-CCD23FFAD80F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основного общего образования</a:t>
          </a:r>
          <a:endParaRPr lang="ru-RU" sz="1000" dirty="0"/>
        </a:p>
      </dgm:t>
    </dgm:pt>
    <dgm:pt modelId="{1FE00319-6E66-4E2E-B488-04CAD0F6AD60}" type="parTrans" cxnId="{921CC70A-B3D3-4C8E-9EC5-A7C4858E828B}">
      <dgm:prSet/>
      <dgm:spPr/>
      <dgm:t>
        <a:bodyPr/>
        <a:lstStyle/>
        <a:p>
          <a:endParaRPr lang="ru-RU"/>
        </a:p>
      </dgm:t>
    </dgm:pt>
    <dgm:pt modelId="{039DD702-6C69-418F-8A6A-636531D43BF4}" type="sibTrans" cxnId="{921CC70A-B3D3-4C8E-9EC5-A7C4858E828B}">
      <dgm:prSet/>
      <dgm:spPr/>
      <dgm:t>
        <a:bodyPr/>
        <a:lstStyle/>
        <a:p>
          <a:endParaRPr lang="ru-RU"/>
        </a:p>
      </dgm:t>
    </dgm:pt>
    <dgm:pt modelId="{111DD0BD-9C11-4CBD-A146-41164426A4B7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среднего общего образования</a:t>
          </a:r>
          <a:endParaRPr lang="ru-RU" sz="1000" dirty="0"/>
        </a:p>
      </dgm:t>
    </dgm:pt>
    <dgm:pt modelId="{51DDC01B-55D6-41EE-80BF-E3010D61C138}" type="parTrans" cxnId="{8659A812-0659-46BD-AC6B-D6B9A9ADDE37}">
      <dgm:prSet/>
      <dgm:spPr/>
      <dgm:t>
        <a:bodyPr/>
        <a:lstStyle/>
        <a:p>
          <a:endParaRPr lang="ru-RU"/>
        </a:p>
      </dgm:t>
    </dgm:pt>
    <dgm:pt modelId="{0D07C136-E957-45FB-BECD-B7F655ADFD8C}" type="sibTrans" cxnId="{8659A812-0659-46BD-AC6B-D6B9A9ADDE37}">
      <dgm:prSet/>
      <dgm:spPr/>
      <dgm:t>
        <a:bodyPr/>
        <a:lstStyle/>
        <a:p>
          <a:endParaRPr lang="ru-RU"/>
        </a:p>
      </dgm:t>
    </dgm:pt>
    <dgm:pt modelId="{028C78F4-86D2-441D-9D76-F887CAA316E0}">
      <dgm:prSet phldrT="[Текст]" custT="1"/>
      <dgm:spPr/>
      <dgm:t>
        <a:bodyPr/>
        <a:lstStyle/>
        <a:p>
          <a:r>
            <a:rPr lang="ru-RU" sz="1000" dirty="0" smtClean="0"/>
            <a:t>образовательные программы высшего образования:</a:t>
          </a:r>
          <a:endParaRPr lang="ru-RU" sz="1000" dirty="0"/>
        </a:p>
      </dgm:t>
    </dgm:pt>
    <dgm:pt modelId="{1E9CF8D8-18FD-4384-A20C-C459546634D6}" type="parTrans" cxnId="{4AD8DA5A-18EA-4A36-886A-358A24214D07}">
      <dgm:prSet/>
      <dgm:spPr/>
      <dgm:t>
        <a:bodyPr/>
        <a:lstStyle/>
        <a:p>
          <a:endParaRPr lang="ru-RU"/>
        </a:p>
      </dgm:t>
    </dgm:pt>
    <dgm:pt modelId="{9D3E4EC1-36CB-44D6-BC5F-5C617F974C0E}" type="sibTrans" cxnId="{4AD8DA5A-18EA-4A36-886A-358A24214D07}">
      <dgm:prSet/>
      <dgm:spPr/>
      <dgm:t>
        <a:bodyPr/>
        <a:lstStyle/>
        <a:p>
          <a:endParaRPr lang="ru-RU"/>
        </a:p>
      </dgm:t>
    </dgm:pt>
    <dgm:pt modelId="{695B2C9B-4E72-4BC8-A32E-460E86B57178}">
      <dgm:prSet phldrT="[Текст]"/>
      <dgm:spPr/>
      <dgm:t>
        <a:bodyPr/>
        <a:lstStyle/>
        <a:p>
          <a:r>
            <a:rPr lang="ru-RU" dirty="0" smtClean="0"/>
            <a:t>Программы профессионального обучения</a:t>
          </a:r>
          <a:endParaRPr lang="ru-RU" dirty="0"/>
        </a:p>
      </dgm:t>
    </dgm:pt>
    <dgm:pt modelId="{58BC649F-B1A8-45F4-B6C2-EA0127FECB61}" type="parTrans" cxnId="{AD74B0D4-FCFC-407E-9385-30FBAEBDF869}">
      <dgm:prSet/>
      <dgm:spPr/>
      <dgm:t>
        <a:bodyPr/>
        <a:lstStyle/>
        <a:p>
          <a:endParaRPr lang="ru-RU"/>
        </a:p>
      </dgm:t>
    </dgm:pt>
    <dgm:pt modelId="{2EFE8B6D-9050-4A81-ABB0-52F2B1B56D77}" type="sibTrans" cxnId="{AD74B0D4-FCFC-407E-9385-30FBAEBDF869}">
      <dgm:prSet/>
      <dgm:spPr/>
      <dgm:t>
        <a:bodyPr/>
        <a:lstStyle/>
        <a:p>
          <a:endParaRPr lang="ru-RU"/>
        </a:p>
      </dgm:t>
    </dgm:pt>
    <dgm:pt modelId="{0AB153A6-880A-488C-9150-82F7786595B3}">
      <dgm:prSet phldrT="[Текст]" custT="1"/>
      <dgm:spPr/>
      <dgm:t>
        <a:bodyPr/>
        <a:lstStyle/>
        <a:p>
          <a:r>
            <a:rPr lang="ru-RU" sz="1000" dirty="0" smtClean="0"/>
            <a:t>программы профессиональной подготовки по профессиям рабочих и должностям служащих,</a:t>
          </a:r>
          <a:endParaRPr lang="ru-RU" sz="1000" dirty="0"/>
        </a:p>
      </dgm:t>
    </dgm:pt>
    <dgm:pt modelId="{6EA5F108-70CB-4FC7-973B-0BB54AF9463E}" type="parTrans" cxnId="{3A890BFA-DA4D-42B6-8D31-BC5AD3A567C6}">
      <dgm:prSet/>
      <dgm:spPr/>
      <dgm:t>
        <a:bodyPr/>
        <a:lstStyle/>
        <a:p>
          <a:endParaRPr lang="ru-RU"/>
        </a:p>
      </dgm:t>
    </dgm:pt>
    <dgm:pt modelId="{96520A9F-A504-4D88-88F9-7E11DBE0F53A}" type="sibTrans" cxnId="{3A890BFA-DA4D-42B6-8D31-BC5AD3A567C6}">
      <dgm:prSet/>
      <dgm:spPr/>
      <dgm:t>
        <a:bodyPr/>
        <a:lstStyle/>
        <a:p>
          <a:endParaRPr lang="ru-RU"/>
        </a:p>
      </dgm:t>
    </dgm:pt>
    <dgm:pt modelId="{A3385445-2663-4A76-952A-576223DCFF76}">
      <dgm:prSet phldrT="[Текст]" custT="1"/>
      <dgm:spPr/>
      <dgm:t>
        <a:bodyPr/>
        <a:lstStyle/>
        <a:p>
          <a:r>
            <a:rPr lang="ru-RU" sz="1000" dirty="0" smtClean="0"/>
            <a:t>программы переподготовки рабочих и служащих,</a:t>
          </a:r>
          <a:endParaRPr lang="ru-RU" sz="1000" dirty="0"/>
        </a:p>
      </dgm:t>
    </dgm:pt>
    <dgm:pt modelId="{A934B56B-055D-4E6B-81DA-52897D144C7A}" type="parTrans" cxnId="{FF52804C-168C-4A14-85E0-8AF8B5A445D7}">
      <dgm:prSet/>
      <dgm:spPr/>
      <dgm:t>
        <a:bodyPr/>
        <a:lstStyle/>
        <a:p>
          <a:endParaRPr lang="ru-RU"/>
        </a:p>
      </dgm:t>
    </dgm:pt>
    <dgm:pt modelId="{4FF149CB-8727-4D56-B0BF-FB63662FD8B2}" type="sibTrans" cxnId="{FF52804C-168C-4A14-85E0-8AF8B5A445D7}">
      <dgm:prSet/>
      <dgm:spPr/>
      <dgm:t>
        <a:bodyPr/>
        <a:lstStyle/>
        <a:p>
          <a:endParaRPr lang="ru-RU"/>
        </a:p>
      </dgm:t>
    </dgm:pt>
    <dgm:pt modelId="{EFDFBF52-349C-48A2-8D83-3D48FB418CE6}">
      <dgm:prSet phldrT="[Текст]" custT="1"/>
      <dgm:spPr/>
      <dgm:t>
        <a:bodyPr/>
        <a:lstStyle/>
        <a:p>
          <a:r>
            <a:rPr lang="ru-RU" sz="1000" dirty="0" smtClean="0"/>
            <a:t>программы повышения квалификации рабочих и служащих</a:t>
          </a:r>
          <a:endParaRPr lang="ru-RU" sz="1000" dirty="0"/>
        </a:p>
      </dgm:t>
    </dgm:pt>
    <dgm:pt modelId="{E35229B2-89B2-4C2D-9D10-CA98B6BE7B0B}" type="parTrans" cxnId="{3B5DA13A-6CFB-4402-ABF5-5AE51FE1181F}">
      <dgm:prSet/>
      <dgm:spPr/>
      <dgm:t>
        <a:bodyPr/>
        <a:lstStyle/>
        <a:p>
          <a:endParaRPr lang="ru-RU"/>
        </a:p>
      </dgm:t>
    </dgm:pt>
    <dgm:pt modelId="{D40D62A2-DE13-4E32-909D-1EDE15EBAA59}" type="sibTrans" cxnId="{3B5DA13A-6CFB-4402-ABF5-5AE51FE1181F}">
      <dgm:prSet/>
      <dgm:spPr/>
      <dgm:t>
        <a:bodyPr/>
        <a:lstStyle/>
        <a:p>
          <a:endParaRPr lang="ru-RU"/>
        </a:p>
      </dgm:t>
    </dgm:pt>
    <dgm:pt modelId="{A8D3E6EC-B1F5-4D43-A753-F4ECE6C25637}">
      <dgm:prSet phldrT="[Текст]" custT="1"/>
      <dgm:spPr/>
      <dgm:t>
        <a:bodyPr/>
        <a:lstStyle/>
        <a:p>
          <a:r>
            <a:rPr lang="ru-RU" sz="1000" dirty="0" smtClean="0"/>
            <a:t> программы подготовки квалифицированных рабочих</a:t>
          </a:r>
          <a:endParaRPr lang="ru-RU" sz="1000" dirty="0"/>
        </a:p>
      </dgm:t>
    </dgm:pt>
    <dgm:pt modelId="{A420ED4C-2FD2-48AA-80CF-68D2FF7901AC}" type="parTrans" cxnId="{D00ABC77-74C4-4452-B6E6-6777F0C50EB3}">
      <dgm:prSet/>
      <dgm:spPr/>
      <dgm:t>
        <a:bodyPr/>
        <a:lstStyle/>
        <a:p>
          <a:endParaRPr lang="ru-RU"/>
        </a:p>
      </dgm:t>
    </dgm:pt>
    <dgm:pt modelId="{335D1E40-636D-4BDE-9D71-4817E8FF839E}" type="sibTrans" cxnId="{D00ABC77-74C4-4452-B6E6-6777F0C50EB3}">
      <dgm:prSet/>
      <dgm:spPr/>
      <dgm:t>
        <a:bodyPr/>
        <a:lstStyle/>
        <a:p>
          <a:endParaRPr lang="ru-RU"/>
        </a:p>
      </dgm:t>
    </dgm:pt>
    <dgm:pt modelId="{4DF7E5B0-2BA3-4098-8DC6-CBB1CC13E559}">
      <dgm:prSet phldrT="[Текст]" custT="1"/>
      <dgm:spPr/>
      <dgm:t>
        <a:bodyPr/>
        <a:lstStyle/>
        <a:p>
          <a:r>
            <a:rPr lang="ru-RU" sz="1000" dirty="0" smtClean="0"/>
            <a:t>программы подготовки специалистов среднего звена</a:t>
          </a:r>
          <a:endParaRPr lang="ru-RU" sz="1000" dirty="0"/>
        </a:p>
      </dgm:t>
    </dgm:pt>
    <dgm:pt modelId="{445645E7-C100-46C5-B122-3CC11FA16AAE}" type="parTrans" cxnId="{4E557E98-64FA-4C21-8268-2543E15A7271}">
      <dgm:prSet/>
      <dgm:spPr/>
      <dgm:t>
        <a:bodyPr/>
        <a:lstStyle/>
        <a:p>
          <a:endParaRPr lang="ru-RU"/>
        </a:p>
      </dgm:t>
    </dgm:pt>
    <dgm:pt modelId="{DEF9D344-AA59-4550-A771-9E20A3E0B8B5}" type="sibTrans" cxnId="{4E557E98-64FA-4C21-8268-2543E15A7271}">
      <dgm:prSet/>
      <dgm:spPr/>
      <dgm:t>
        <a:bodyPr/>
        <a:lstStyle/>
        <a:p>
          <a:endParaRPr lang="ru-RU"/>
        </a:p>
      </dgm:t>
    </dgm:pt>
    <dgm:pt modelId="{707EBC0E-5529-4F91-AAB2-AA8064239E2E}">
      <dgm:prSet phldrT="[Текст]" custT="1"/>
      <dgm:spPr/>
      <dgm:t>
        <a:bodyPr/>
        <a:lstStyle/>
        <a:p>
          <a:r>
            <a:rPr lang="ru-RU" sz="1000" dirty="0" smtClean="0"/>
            <a:t>программы </a:t>
          </a:r>
          <a:r>
            <a:rPr lang="ru-RU" sz="1000" dirty="0" err="1" smtClean="0"/>
            <a:t>бакалавриата</a:t>
          </a:r>
          <a:r>
            <a:rPr lang="ru-RU" sz="1000" dirty="0" smtClean="0"/>
            <a:t>,</a:t>
          </a:r>
          <a:endParaRPr lang="ru-RU" sz="1000" dirty="0"/>
        </a:p>
      </dgm:t>
    </dgm:pt>
    <dgm:pt modelId="{86A5BDBC-9BA0-47F9-9AFB-E832D6595C3C}" type="parTrans" cxnId="{325ACB15-E5CC-42E0-9342-517D6218C17C}">
      <dgm:prSet/>
      <dgm:spPr/>
      <dgm:t>
        <a:bodyPr/>
        <a:lstStyle/>
        <a:p>
          <a:endParaRPr lang="ru-RU"/>
        </a:p>
      </dgm:t>
    </dgm:pt>
    <dgm:pt modelId="{1F4C728E-8497-4806-8969-2F7594F49C96}" type="sibTrans" cxnId="{325ACB15-E5CC-42E0-9342-517D6218C17C}">
      <dgm:prSet/>
      <dgm:spPr/>
      <dgm:t>
        <a:bodyPr/>
        <a:lstStyle/>
        <a:p>
          <a:endParaRPr lang="ru-RU"/>
        </a:p>
      </dgm:t>
    </dgm:pt>
    <dgm:pt modelId="{75D06B0D-35F7-419C-B08E-1D69D15EDD3B}">
      <dgm:prSet phldrT="[Текст]" custT="1"/>
      <dgm:spPr/>
      <dgm:t>
        <a:bodyPr/>
        <a:lstStyle/>
        <a:p>
          <a:r>
            <a:rPr lang="ru-RU" sz="1000" dirty="0" smtClean="0"/>
            <a:t>программы подготовки специалиста, программы магистратуры,</a:t>
          </a:r>
          <a:endParaRPr lang="ru-RU" sz="1000" dirty="0"/>
        </a:p>
      </dgm:t>
    </dgm:pt>
    <dgm:pt modelId="{5A75F402-5E55-41DE-AC59-3AD5C5C455B5}" type="parTrans" cxnId="{FB842A12-D32C-46A3-8779-82CE1FE64451}">
      <dgm:prSet/>
      <dgm:spPr/>
      <dgm:t>
        <a:bodyPr/>
        <a:lstStyle/>
        <a:p>
          <a:endParaRPr lang="ru-RU"/>
        </a:p>
      </dgm:t>
    </dgm:pt>
    <dgm:pt modelId="{747D1A55-B0AF-4DAE-803C-C9305E9DF681}" type="sibTrans" cxnId="{FB842A12-D32C-46A3-8779-82CE1FE64451}">
      <dgm:prSet/>
      <dgm:spPr/>
      <dgm:t>
        <a:bodyPr/>
        <a:lstStyle/>
        <a:p>
          <a:endParaRPr lang="ru-RU"/>
        </a:p>
      </dgm:t>
    </dgm:pt>
    <dgm:pt modelId="{B3F2B50B-EAF6-416A-A1D9-31177F04071D}">
      <dgm:prSet phldrT="[Текст]" custT="1"/>
      <dgm:spPr/>
      <dgm:t>
        <a:bodyPr/>
        <a:lstStyle/>
        <a:p>
          <a:endParaRPr lang="ru-RU" sz="1000" dirty="0"/>
        </a:p>
      </dgm:t>
    </dgm:pt>
    <dgm:pt modelId="{835E2186-A5F1-4593-A5DA-4D1073B8E486}" type="parTrans" cxnId="{645E6359-A06F-443D-8C25-6FF90BA6906F}">
      <dgm:prSet/>
      <dgm:spPr/>
      <dgm:t>
        <a:bodyPr/>
        <a:lstStyle/>
        <a:p>
          <a:endParaRPr lang="ru-RU"/>
        </a:p>
      </dgm:t>
    </dgm:pt>
    <dgm:pt modelId="{48AD2484-10B2-42DF-8494-BFC75084EB90}" type="sibTrans" cxnId="{645E6359-A06F-443D-8C25-6FF90BA6906F}">
      <dgm:prSet/>
      <dgm:spPr/>
      <dgm:t>
        <a:bodyPr/>
        <a:lstStyle/>
        <a:p>
          <a:endParaRPr lang="ru-RU"/>
        </a:p>
      </dgm:t>
    </dgm:pt>
    <dgm:pt modelId="{8B9AB070-D738-4C73-BF6B-C65A0EB0D3EA}">
      <dgm:prSet phldrT="[Текст]" custT="1"/>
      <dgm:spPr/>
      <dgm:t>
        <a:bodyPr/>
        <a:lstStyle/>
        <a:p>
          <a:r>
            <a:rPr lang="ru-RU" sz="1000" dirty="0" smtClean="0"/>
            <a:t>программы подготовки научно-педагогических кадров в аспирантуре (адъюнктуре), программы орд натуры, программы </a:t>
          </a:r>
          <a:r>
            <a:rPr lang="ru-RU" sz="1000" dirty="0" err="1" smtClean="0"/>
            <a:t>ассистентуры-стажировки</a:t>
          </a:r>
          <a:endParaRPr lang="ru-RU" sz="1000" dirty="0"/>
        </a:p>
      </dgm:t>
    </dgm:pt>
    <dgm:pt modelId="{49DCD2F5-2945-4CAD-B7C4-EFBA60FBD306}" type="parTrans" cxnId="{859D18C7-7D05-4FAB-A73A-78E596F97D29}">
      <dgm:prSet/>
      <dgm:spPr/>
      <dgm:t>
        <a:bodyPr/>
        <a:lstStyle/>
        <a:p>
          <a:endParaRPr lang="ru-RU"/>
        </a:p>
      </dgm:t>
    </dgm:pt>
    <dgm:pt modelId="{256E23CE-3CD2-4C41-9F99-390C9D5BB4B0}" type="sibTrans" cxnId="{859D18C7-7D05-4FAB-A73A-78E596F97D29}">
      <dgm:prSet/>
      <dgm:spPr/>
      <dgm:t>
        <a:bodyPr/>
        <a:lstStyle/>
        <a:p>
          <a:endParaRPr lang="ru-RU"/>
        </a:p>
      </dgm:t>
    </dgm:pt>
    <dgm:pt modelId="{88C19B5B-5469-46E2-8B1C-97A0962F4895}">
      <dgm:prSet phldrT="[Текст]" custT="1"/>
      <dgm:spPr/>
      <dgm:t>
        <a:bodyPr/>
        <a:lstStyle/>
        <a:p>
          <a:endParaRPr lang="ru-RU" sz="1000" dirty="0"/>
        </a:p>
      </dgm:t>
    </dgm:pt>
    <dgm:pt modelId="{94B4D44A-9E9A-4717-8246-1CD8F0ABBACF}" type="parTrans" cxnId="{EBD7372C-3F3C-4E00-81F9-C003F8BA62BB}">
      <dgm:prSet/>
      <dgm:spPr/>
      <dgm:t>
        <a:bodyPr/>
        <a:lstStyle/>
        <a:p>
          <a:endParaRPr lang="ru-RU"/>
        </a:p>
      </dgm:t>
    </dgm:pt>
    <dgm:pt modelId="{E1D6E2B3-90ED-47B5-BD3C-E2D078D5E285}" type="sibTrans" cxnId="{EBD7372C-3F3C-4E00-81F9-C003F8BA62BB}">
      <dgm:prSet/>
      <dgm:spPr/>
      <dgm:t>
        <a:bodyPr/>
        <a:lstStyle/>
        <a:p>
          <a:endParaRPr lang="ru-RU"/>
        </a:p>
      </dgm:t>
    </dgm:pt>
    <dgm:pt modelId="{4BD5E860-622C-4586-A527-662BF1F01E23}" type="pres">
      <dgm:prSet presAssocID="{869A23F7-CE6D-4CBD-AF61-E8186003CD1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D90820-5A92-435C-ACD1-9A6C3AD831D9}" type="pres">
      <dgm:prSet presAssocID="{2A296B18-6E97-45A9-B08E-E873422BDF44}" presName="root" presStyleCnt="0"/>
      <dgm:spPr/>
      <dgm:t>
        <a:bodyPr/>
        <a:lstStyle/>
        <a:p>
          <a:endParaRPr lang="ru-RU"/>
        </a:p>
      </dgm:t>
    </dgm:pt>
    <dgm:pt modelId="{D8FC66F4-B0CA-4930-A6D0-7150C56BC3B3}" type="pres">
      <dgm:prSet presAssocID="{2A296B18-6E97-45A9-B08E-E873422BDF44}" presName="rootComposite" presStyleCnt="0"/>
      <dgm:spPr/>
      <dgm:t>
        <a:bodyPr/>
        <a:lstStyle/>
        <a:p>
          <a:endParaRPr lang="ru-RU"/>
        </a:p>
      </dgm:t>
    </dgm:pt>
    <dgm:pt modelId="{08FAA780-0C35-4EB4-80C5-ECE52FB7DB0B}" type="pres">
      <dgm:prSet presAssocID="{2A296B18-6E97-45A9-B08E-E873422BDF44}" presName="rootText" presStyleLbl="node1" presStyleIdx="0" presStyleCnt="3" custLinFactNeighborX="-34071" custLinFactNeighborY="-18"/>
      <dgm:spPr/>
      <dgm:t>
        <a:bodyPr/>
        <a:lstStyle/>
        <a:p>
          <a:endParaRPr lang="ru-RU"/>
        </a:p>
      </dgm:t>
    </dgm:pt>
    <dgm:pt modelId="{9C0778B0-EC35-40C4-B12D-EBEFBF62B8C8}" type="pres">
      <dgm:prSet presAssocID="{2A296B18-6E97-45A9-B08E-E873422BDF44}" presName="rootConnector" presStyleLbl="node1" presStyleIdx="0" presStyleCnt="3"/>
      <dgm:spPr/>
      <dgm:t>
        <a:bodyPr/>
        <a:lstStyle/>
        <a:p>
          <a:endParaRPr lang="ru-RU"/>
        </a:p>
      </dgm:t>
    </dgm:pt>
    <dgm:pt modelId="{2E7D72DF-E96C-48BC-9FDB-B609CB5FFFD8}" type="pres">
      <dgm:prSet presAssocID="{2A296B18-6E97-45A9-B08E-E873422BDF44}" presName="childShape" presStyleCnt="0"/>
      <dgm:spPr/>
      <dgm:t>
        <a:bodyPr/>
        <a:lstStyle/>
        <a:p>
          <a:endParaRPr lang="ru-RU"/>
        </a:p>
      </dgm:t>
    </dgm:pt>
    <dgm:pt modelId="{383C93B0-E4BC-42A5-8FBC-9CD836C2A3A7}" type="pres">
      <dgm:prSet presAssocID="{7B9BFE5B-5A47-47A6-A9F2-ECAC88991634}" presName="Name13" presStyleLbl="parChTrans1D2" presStyleIdx="0" presStyleCnt="9"/>
      <dgm:spPr/>
      <dgm:t>
        <a:bodyPr/>
        <a:lstStyle/>
        <a:p>
          <a:endParaRPr lang="ru-RU"/>
        </a:p>
      </dgm:t>
    </dgm:pt>
    <dgm:pt modelId="{5FDEA6C6-C6B1-4DC1-82F5-19EA2BC7FB7E}" type="pres">
      <dgm:prSet presAssocID="{C6B6342F-B0B5-4C80-A4CB-FB7D5D7EEE9D}" presName="childText" presStyleLbl="bgAcc1" presStyleIdx="0" presStyleCnt="9" custScaleX="117244" custScaleY="56630" custLinFactNeighborX="-6246" custLinFactNeighborY="-35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675A3C-C38B-49F3-8B26-440A4FCCA9BD}" type="pres">
      <dgm:prSet presAssocID="{0ECA7EAE-0EAB-4D54-B200-402EDAAE9A75}" presName="Name13" presStyleLbl="parChTrans1D2" presStyleIdx="1" presStyleCnt="9"/>
      <dgm:spPr/>
      <dgm:t>
        <a:bodyPr/>
        <a:lstStyle/>
        <a:p>
          <a:endParaRPr lang="ru-RU"/>
        </a:p>
      </dgm:t>
    </dgm:pt>
    <dgm:pt modelId="{F1B204B8-4B91-45F2-9499-F74AB1321A80}" type="pres">
      <dgm:prSet presAssocID="{D0D5C1B5-2E16-4F59-A76F-8A6643000392}" presName="childText" presStyleLbl="bgAcc1" presStyleIdx="1" presStyleCnt="9" custScaleX="114410" custScaleY="62077" custLinFactNeighborX="-6246" custLinFactNeighborY="-2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316DE0-1C18-476A-8F0E-59B0BC334F44}" type="pres">
      <dgm:prSet presAssocID="{1FE00319-6E66-4E2E-B488-04CAD0F6AD60}" presName="Name13" presStyleLbl="parChTrans1D2" presStyleIdx="2" presStyleCnt="9"/>
      <dgm:spPr/>
      <dgm:t>
        <a:bodyPr/>
        <a:lstStyle/>
        <a:p>
          <a:endParaRPr lang="ru-RU"/>
        </a:p>
      </dgm:t>
    </dgm:pt>
    <dgm:pt modelId="{A3B5DEB5-2536-4547-844F-634C4C356E8C}" type="pres">
      <dgm:prSet presAssocID="{6DADC952-F87B-4F6A-889E-CCD23FFAD80F}" presName="childText" presStyleLbl="bgAcc1" presStyleIdx="2" presStyleCnt="9" custScaleX="118000" custScaleY="61974" custLinFactNeighborX="-10245" custLinFactNeighborY="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1F185-0794-4650-9C76-1B5B7A7B7B22}" type="pres">
      <dgm:prSet presAssocID="{51DDC01B-55D6-41EE-80BF-E3010D61C138}" presName="Name13" presStyleLbl="parChTrans1D2" presStyleIdx="3" presStyleCnt="9"/>
      <dgm:spPr/>
      <dgm:t>
        <a:bodyPr/>
        <a:lstStyle/>
        <a:p>
          <a:endParaRPr lang="ru-RU"/>
        </a:p>
      </dgm:t>
    </dgm:pt>
    <dgm:pt modelId="{AAEEC632-AC88-431E-A332-348A4C46E118}" type="pres">
      <dgm:prSet presAssocID="{111DD0BD-9C11-4CBD-A146-41164426A4B7}" presName="childText" presStyleLbl="bgAcc1" presStyleIdx="3" presStyleCnt="9" custScaleX="116004" custScaleY="69796" custLinFactNeighborX="-10246" custLinFactNeighborY="-3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0519C-8FB3-456F-811F-6A60F128B4A1}" type="pres">
      <dgm:prSet presAssocID="{8B11EA7D-A075-4F0B-80FA-DDEFA2C2E925}" presName="root" presStyleCnt="0"/>
      <dgm:spPr/>
      <dgm:t>
        <a:bodyPr/>
        <a:lstStyle/>
        <a:p>
          <a:endParaRPr lang="ru-RU"/>
        </a:p>
      </dgm:t>
    </dgm:pt>
    <dgm:pt modelId="{191268A9-0405-4351-81F6-C5A3A481A00D}" type="pres">
      <dgm:prSet presAssocID="{8B11EA7D-A075-4F0B-80FA-DDEFA2C2E925}" presName="rootComposite" presStyleCnt="0"/>
      <dgm:spPr/>
      <dgm:t>
        <a:bodyPr/>
        <a:lstStyle/>
        <a:p>
          <a:endParaRPr lang="ru-RU"/>
        </a:p>
      </dgm:t>
    </dgm:pt>
    <dgm:pt modelId="{E45F2B14-3080-4002-A907-F95D87918CCA}" type="pres">
      <dgm:prSet presAssocID="{8B11EA7D-A075-4F0B-80FA-DDEFA2C2E925}" presName="rootText" presStyleLbl="node1" presStyleIdx="1" presStyleCnt="3" custScaleX="117722"/>
      <dgm:spPr/>
      <dgm:t>
        <a:bodyPr/>
        <a:lstStyle/>
        <a:p>
          <a:endParaRPr lang="ru-RU"/>
        </a:p>
      </dgm:t>
    </dgm:pt>
    <dgm:pt modelId="{4C35CF60-DFCF-4786-9A47-0918868DB566}" type="pres">
      <dgm:prSet presAssocID="{8B11EA7D-A075-4F0B-80FA-DDEFA2C2E925}" presName="rootConnector" presStyleLbl="node1" presStyleIdx="1" presStyleCnt="3"/>
      <dgm:spPr/>
      <dgm:t>
        <a:bodyPr/>
        <a:lstStyle/>
        <a:p>
          <a:endParaRPr lang="ru-RU"/>
        </a:p>
      </dgm:t>
    </dgm:pt>
    <dgm:pt modelId="{FCD20107-FAFB-4656-B0EE-67D26D107A8F}" type="pres">
      <dgm:prSet presAssocID="{8B11EA7D-A075-4F0B-80FA-DDEFA2C2E925}" presName="childShape" presStyleCnt="0"/>
      <dgm:spPr/>
      <dgm:t>
        <a:bodyPr/>
        <a:lstStyle/>
        <a:p>
          <a:endParaRPr lang="ru-RU"/>
        </a:p>
      </dgm:t>
    </dgm:pt>
    <dgm:pt modelId="{094B32C6-84EB-4A9C-A866-E1C5EFE6063F}" type="pres">
      <dgm:prSet presAssocID="{F6107B6C-CF76-4306-A76D-6546DF57441C}" presName="Name13" presStyleLbl="parChTrans1D2" presStyleIdx="4" presStyleCnt="9"/>
      <dgm:spPr/>
      <dgm:t>
        <a:bodyPr/>
        <a:lstStyle/>
        <a:p>
          <a:endParaRPr lang="ru-RU"/>
        </a:p>
      </dgm:t>
    </dgm:pt>
    <dgm:pt modelId="{A51BC7BD-F132-4329-B9C1-67A5A38A3D7F}" type="pres">
      <dgm:prSet presAssocID="{D62E22F5-23F3-464A-9D3A-8836AD27603D}" presName="childText" presStyleLbl="bgAcc1" presStyleIdx="4" presStyleCnt="9" custScaleX="156516" custScaleY="113061" custLinFactNeighborX="2943" custLinFactNeighborY="28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46AC9-837E-4014-9417-23A969690545}" type="pres">
      <dgm:prSet presAssocID="{1E9CF8D8-18FD-4384-A20C-C459546634D6}" presName="Name13" presStyleLbl="parChTrans1D2" presStyleIdx="5" presStyleCnt="9"/>
      <dgm:spPr/>
      <dgm:t>
        <a:bodyPr/>
        <a:lstStyle/>
        <a:p>
          <a:endParaRPr lang="ru-RU"/>
        </a:p>
      </dgm:t>
    </dgm:pt>
    <dgm:pt modelId="{37511E98-5052-4D9F-B8D6-D01B4A88BDBB}" type="pres">
      <dgm:prSet presAssocID="{028C78F4-86D2-441D-9D76-F887CAA316E0}" presName="childText" presStyleLbl="bgAcc1" presStyleIdx="5" presStyleCnt="9" custScaleX="152320" custScaleY="173689" custLinFactNeighborX="2943" custLinFactNeighborY="54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81CBF-FF1A-4521-932F-2EAA434B746B}" type="pres">
      <dgm:prSet presAssocID="{695B2C9B-4E72-4BC8-A32E-460E86B57178}" presName="root" presStyleCnt="0"/>
      <dgm:spPr/>
      <dgm:t>
        <a:bodyPr/>
        <a:lstStyle/>
        <a:p>
          <a:endParaRPr lang="ru-RU"/>
        </a:p>
      </dgm:t>
    </dgm:pt>
    <dgm:pt modelId="{970DEBE4-F57C-4DEB-B652-E60E651F91BD}" type="pres">
      <dgm:prSet presAssocID="{695B2C9B-4E72-4BC8-A32E-460E86B57178}" presName="rootComposite" presStyleCnt="0"/>
      <dgm:spPr/>
      <dgm:t>
        <a:bodyPr/>
        <a:lstStyle/>
        <a:p>
          <a:endParaRPr lang="ru-RU"/>
        </a:p>
      </dgm:t>
    </dgm:pt>
    <dgm:pt modelId="{B8699486-844A-4B05-83AC-434070541664}" type="pres">
      <dgm:prSet presAssocID="{695B2C9B-4E72-4BC8-A32E-460E86B57178}" presName="rootText" presStyleLbl="node1" presStyleIdx="2" presStyleCnt="3" custScaleX="95550" custLinFactNeighborX="25805" custLinFactNeighborY="-219"/>
      <dgm:spPr/>
      <dgm:t>
        <a:bodyPr/>
        <a:lstStyle/>
        <a:p>
          <a:endParaRPr lang="ru-RU"/>
        </a:p>
      </dgm:t>
    </dgm:pt>
    <dgm:pt modelId="{0B647C87-33A6-48A0-9A82-737B3F66A994}" type="pres">
      <dgm:prSet presAssocID="{695B2C9B-4E72-4BC8-A32E-460E86B57178}" presName="rootConnector" presStyleLbl="node1" presStyleIdx="2" presStyleCnt="3"/>
      <dgm:spPr/>
      <dgm:t>
        <a:bodyPr/>
        <a:lstStyle/>
        <a:p>
          <a:endParaRPr lang="ru-RU"/>
        </a:p>
      </dgm:t>
    </dgm:pt>
    <dgm:pt modelId="{68375359-A72E-45B8-9AA3-9C0225EE6B8C}" type="pres">
      <dgm:prSet presAssocID="{695B2C9B-4E72-4BC8-A32E-460E86B57178}" presName="childShape" presStyleCnt="0"/>
      <dgm:spPr/>
      <dgm:t>
        <a:bodyPr/>
        <a:lstStyle/>
        <a:p>
          <a:endParaRPr lang="ru-RU"/>
        </a:p>
      </dgm:t>
    </dgm:pt>
    <dgm:pt modelId="{518101FF-57A5-4994-9DAF-C83A809DA2FA}" type="pres">
      <dgm:prSet presAssocID="{6EA5F108-70CB-4FC7-973B-0BB54AF9463E}" presName="Name13" presStyleLbl="parChTrans1D2" presStyleIdx="6" presStyleCnt="9"/>
      <dgm:spPr/>
      <dgm:t>
        <a:bodyPr/>
        <a:lstStyle/>
        <a:p>
          <a:endParaRPr lang="ru-RU"/>
        </a:p>
      </dgm:t>
    </dgm:pt>
    <dgm:pt modelId="{D73E17C8-BD0B-416B-8D6B-38D76D0FBBA9}" type="pres">
      <dgm:prSet presAssocID="{0AB153A6-880A-488C-9150-82F7786595B3}" presName="childText" presStyleLbl="bgAcc1" presStyleIdx="6" presStyleCnt="9" custScaleY="78475" custLinFactNeighborX="29820" custLinFactNeighborY="-8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ABDED-A225-4695-B3C0-E281E136D184}" type="pres">
      <dgm:prSet presAssocID="{A934B56B-055D-4E6B-81DA-52897D144C7A}" presName="Name13" presStyleLbl="parChTrans1D2" presStyleIdx="7" presStyleCnt="9"/>
      <dgm:spPr/>
      <dgm:t>
        <a:bodyPr/>
        <a:lstStyle/>
        <a:p>
          <a:endParaRPr lang="ru-RU"/>
        </a:p>
      </dgm:t>
    </dgm:pt>
    <dgm:pt modelId="{434D966D-117E-4F7A-8912-FABF99D0B9F7}" type="pres">
      <dgm:prSet presAssocID="{A3385445-2663-4A76-952A-576223DCFF76}" presName="childText" presStyleLbl="bgAcc1" presStyleIdx="7" presStyleCnt="9" custScaleY="64746" custLinFactNeighborX="29820" custLinFactNeighborY="-9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B79CBD-3BFB-4843-B9E2-A12D2BA3BAF0}" type="pres">
      <dgm:prSet presAssocID="{E35229B2-89B2-4C2D-9D10-CA98B6BE7B0B}" presName="Name13" presStyleLbl="parChTrans1D2" presStyleIdx="8" presStyleCnt="9"/>
      <dgm:spPr/>
      <dgm:t>
        <a:bodyPr/>
        <a:lstStyle/>
        <a:p>
          <a:endParaRPr lang="ru-RU"/>
        </a:p>
      </dgm:t>
    </dgm:pt>
    <dgm:pt modelId="{391504A9-41AE-4E38-A052-574D517CEED1}" type="pres">
      <dgm:prSet presAssocID="{EFDFBF52-349C-48A2-8D83-3D48FB418CE6}" presName="childText" presStyleLbl="bgAcc1" presStyleIdx="8" presStyleCnt="9" custScaleY="64746" custLinFactNeighborX="29820" custLinFactNeighborY="-2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E8619D-065F-44FD-A2F7-3BB373CE19D6}" type="presOf" srcId="{8B11EA7D-A075-4F0B-80FA-DDEFA2C2E925}" destId="{E45F2B14-3080-4002-A907-F95D87918CCA}" srcOrd="0" destOrd="0" presId="urn:microsoft.com/office/officeart/2005/8/layout/hierarchy3"/>
    <dgm:cxn modelId="{DEA3ACF8-EBAC-4554-8B2D-413A37C0547F}" type="presOf" srcId="{0AB153A6-880A-488C-9150-82F7786595B3}" destId="{D73E17C8-BD0B-416B-8D6B-38D76D0FBBA9}" srcOrd="0" destOrd="0" presId="urn:microsoft.com/office/officeart/2005/8/layout/hierarchy3"/>
    <dgm:cxn modelId="{FB842A12-D32C-46A3-8779-82CE1FE64451}" srcId="{028C78F4-86D2-441D-9D76-F887CAA316E0}" destId="{75D06B0D-35F7-419C-B08E-1D69D15EDD3B}" srcOrd="2" destOrd="0" parTransId="{5A75F402-5E55-41DE-AC59-3AD5C5C455B5}" sibTransId="{747D1A55-B0AF-4DAE-803C-C9305E9DF681}"/>
    <dgm:cxn modelId="{943FB80B-368D-4DA2-9EBD-B99A1A85EA53}" srcId="{8B11EA7D-A075-4F0B-80FA-DDEFA2C2E925}" destId="{D62E22F5-23F3-464A-9D3A-8836AD27603D}" srcOrd="0" destOrd="0" parTransId="{F6107B6C-CF76-4306-A76D-6546DF57441C}" sibTransId="{0374E6A9-34C5-4E00-8B2A-D6D2E56968DC}"/>
    <dgm:cxn modelId="{921CC70A-B3D3-4C8E-9EC5-A7C4858E828B}" srcId="{2A296B18-6E97-45A9-B08E-E873422BDF44}" destId="{6DADC952-F87B-4F6A-889E-CCD23FFAD80F}" srcOrd="2" destOrd="0" parTransId="{1FE00319-6E66-4E2E-B488-04CAD0F6AD60}" sibTransId="{039DD702-6C69-418F-8A6A-636531D43BF4}"/>
    <dgm:cxn modelId="{7C0D9FC0-5944-4199-A222-9213CB46D08A}" type="presOf" srcId="{2A296B18-6E97-45A9-B08E-E873422BDF44}" destId="{08FAA780-0C35-4EB4-80C5-ECE52FB7DB0B}" srcOrd="0" destOrd="0" presId="urn:microsoft.com/office/officeart/2005/8/layout/hierarchy3"/>
    <dgm:cxn modelId="{C4A13798-8AA0-4613-A412-DD2F16149793}" type="presOf" srcId="{8B9AB070-D738-4C73-BF6B-C65A0EB0D3EA}" destId="{37511E98-5052-4D9F-B8D6-D01B4A88BDBB}" srcOrd="0" destOrd="5" presId="urn:microsoft.com/office/officeart/2005/8/layout/hierarchy3"/>
    <dgm:cxn modelId="{4C80B7D4-DABD-4351-9D71-A71884419E14}" type="presOf" srcId="{4DF7E5B0-2BA3-4098-8DC6-CBB1CC13E559}" destId="{A51BC7BD-F132-4329-B9C1-67A5A38A3D7F}" srcOrd="0" destOrd="2" presId="urn:microsoft.com/office/officeart/2005/8/layout/hierarchy3"/>
    <dgm:cxn modelId="{859D18C7-7D05-4FAB-A73A-78E596F97D29}" srcId="{028C78F4-86D2-441D-9D76-F887CAA316E0}" destId="{8B9AB070-D738-4C73-BF6B-C65A0EB0D3EA}" srcOrd="4" destOrd="0" parTransId="{49DCD2F5-2945-4CAD-B7C4-EFBA60FBD306}" sibTransId="{256E23CE-3CD2-4C41-9F99-390C9D5BB4B0}"/>
    <dgm:cxn modelId="{ED4BA401-573F-4B06-BB10-739A81F8B109}" type="presOf" srcId="{695B2C9B-4E72-4BC8-A32E-460E86B57178}" destId="{B8699486-844A-4B05-83AC-434070541664}" srcOrd="0" destOrd="0" presId="urn:microsoft.com/office/officeart/2005/8/layout/hierarchy3"/>
    <dgm:cxn modelId="{4D8725F1-CE1C-40DF-9D77-46BD6FF81DD9}" type="presOf" srcId="{028C78F4-86D2-441D-9D76-F887CAA316E0}" destId="{37511E98-5052-4D9F-B8D6-D01B4A88BDBB}" srcOrd="0" destOrd="0" presId="urn:microsoft.com/office/officeart/2005/8/layout/hierarchy3"/>
    <dgm:cxn modelId="{4AC76E7A-8799-49A4-ABEC-CBBCDC41537A}" type="presOf" srcId="{88C19B5B-5469-46E2-8B1C-97A0962F4895}" destId="{37511E98-5052-4D9F-B8D6-D01B4A88BDBB}" srcOrd="0" destOrd="4" presId="urn:microsoft.com/office/officeart/2005/8/layout/hierarchy3"/>
    <dgm:cxn modelId="{7BBF0101-9B0E-4EFD-89B0-50E7D66CBCE5}" type="presOf" srcId="{51DDC01B-55D6-41EE-80BF-E3010D61C138}" destId="{6491F185-0794-4650-9C76-1B5B7A7B7B22}" srcOrd="0" destOrd="0" presId="urn:microsoft.com/office/officeart/2005/8/layout/hierarchy3"/>
    <dgm:cxn modelId="{757EBAC5-30B4-4563-9168-020CFF7D82D3}" type="presOf" srcId="{707EBC0E-5529-4F91-AAB2-AA8064239E2E}" destId="{37511E98-5052-4D9F-B8D6-D01B4A88BDBB}" srcOrd="0" destOrd="1" presId="urn:microsoft.com/office/officeart/2005/8/layout/hierarchy3"/>
    <dgm:cxn modelId="{FF52804C-168C-4A14-85E0-8AF8B5A445D7}" srcId="{695B2C9B-4E72-4BC8-A32E-460E86B57178}" destId="{A3385445-2663-4A76-952A-576223DCFF76}" srcOrd="1" destOrd="0" parTransId="{A934B56B-055D-4E6B-81DA-52897D144C7A}" sibTransId="{4FF149CB-8727-4D56-B0BF-FB63662FD8B2}"/>
    <dgm:cxn modelId="{307BBF8C-842C-45B9-A1F4-2A96234C824A}" type="presOf" srcId="{6EA5F108-70CB-4FC7-973B-0BB54AF9463E}" destId="{518101FF-57A5-4994-9DAF-C83A809DA2FA}" srcOrd="0" destOrd="0" presId="urn:microsoft.com/office/officeart/2005/8/layout/hierarchy3"/>
    <dgm:cxn modelId="{CF960252-82D6-4C12-86C3-D7FF9B81474A}" srcId="{2A296B18-6E97-45A9-B08E-E873422BDF44}" destId="{C6B6342F-B0B5-4C80-A4CB-FB7D5D7EEE9D}" srcOrd="0" destOrd="0" parTransId="{7B9BFE5B-5A47-47A6-A9F2-ECAC88991634}" sibTransId="{2F970330-2D33-403F-8409-C5B8D90EE604}"/>
    <dgm:cxn modelId="{200974EB-5239-4FE4-AB35-7193111FF7CA}" type="presOf" srcId="{2A296B18-6E97-45A9-B08E-E873422BDF44}" destId="{9C0778B0-EC35-40C4-B12D-EBEFBF62B8C8}" srcOrd="1" destOrd="0" presId="urn:microsoft.com/office/officeart/2005/8/layout/hierarchy3"/>
    <dgm:cxn modelId="{7AAFC143-7A81-45FC-8CC0-E28EDA6AD4A0}" type="presOf" srcId="{7B9BFE5B-5A47-47A6-A9F2-ECAC88991634}" destId="{383C93B0-E4BC-42A5-8FBC-9CD836C2A3A7}" srcOrd="0" destOrd="0" presId="urn:microsoft.com/office/officeart/2005/8/layout/hierarchy3"/>
    <dgm:cxn modelId="{1234C705-DE8B-4048-AA52-B7C0F9CDABE7}" type="presOf" srcId="{0ECA7EAE-0EAB-4D54-B200-402EDAAE9A75}" destId="{40675A3C-C38B-49F3-8B26-440A4FCCA9BD}" srcOrd="0" destOrd="0" presId="urn:microsoft.com/office/officeart/2005/8/layout/hierarchy3"/>
    <dgm:cxn modelId="{6CB80E1A-9D7C-43D8-9C4D-6BCE2AFDA203}" type="presOf" srcId="{C6B6342F-B0B5-4C80-A4CB-FB7D5D7EEE9D}" destId="{5FDEA6C6-C6B1-4DC1-82F5-19EA2BC7FB7E}" srcOrd="0" destOrd="0" presId="urn:microsoft.com/office/officeart/2005/8/layout/hierarchy3"/>
    <dgm:cxn modelId="{9D340346-FDFB-48DF-B7CD-D3B7ACCB1909}" type="presOf" srcId="{A3385445-2663-4A76-952A-576223DCFF76}" destId="{434D966D-117E-4F7A-8912-FABF99D0B9F7}" srcOrd="0" destOrd="0" presId="urn:microsoft.com/office/officeart/2005/8/layout/hierarchy3"/>
    <dgm:cxn modelId="{AD74B0D4-FCFC-407E-9385-30FBAEBDF869}" srcId="{869A23F7-CE6D-4CBD-AF61-E8186003CD11}" destId="{695B2C9B-4E72-4BC8-A32E-460E86B57178}" srcOrd="2" destOrd="0" parTransId="{58BC649F-B1A8-45F4-B6C2-EA0127FECB61}" sibTransId="{2EFE8B6D-9050-4A81-ABB0-52F2B1B56D77}"/>
    <dgm:cxn modelId="{DC1049DB-48FF-4395-9F49-D2DFB2BDA5A9}" type="presOf" srcId="{D0D5C1B5-2E16-4F59-A76F-8A6643000392}" destId="{F1B204B8-4B91-45F2-9499-F74AB1321A80}" srcOrd="0" destOrd="0" presId="urn:microsoft.com/office/officeart/2005/8/layout/hierarchy3"/>
    <dgm:cxn modelId="{325ACB15-E5CC-42E0-9342-517D6218C17C}" srcId="{028C78F4-86D2-441D-9D76-F887CAA316E0}" destId="{707EBC0E-5529-4F91-AAB2-AA8064239E2E}" srcOrd="0" destOrd="0" parTransId="{86A5BDBC-9BA0-47F9-9AFB-E832D6595C3C}" sibTransId="{1F4C728E-8497-4806-8969-2F7594F49C96}"/>
    <dgm:cxn modelId="{BF7B920D-2156-404D-90D8-A382A0CFD64A}" type="presOf" srcId="{E35229B2-89B2-4C2D-9D10-CA98B6BE7B0B}" destId="{A7B79CBD-3BFB-4843-B9E2-A12D2BA3BAF0}" srcOrd="0" destOrd="0" presId="urn:microsoft.com/office/officeart/2005/8/layout/hierarchy3"/>
    <dgm:cxn modelId="{4AD8DA5A-18EA-4A36-886A-358A24214D07}" srcId="{8B11EA7D-A075-4F0B-80FA-DDEFA2C2E925}" destId="{028C78F4-86D2-441D-9D76-F887CAA316E0}" srcOrd="1" destOrd="0" parTransId="{1E9CF8D8-18FD-4384-A20C-C459546634D6}" sibTransId="{9D3E4EC1-36CB-44D6-BC5F-5C617F974C0E}"/>
    <dgm:cxn modelId="{D00ABC77-74C4-4452-B6E6-6777F0C50EB3}" srcId="{D62E22F5-23F3-464A-9D3A-8836AD27603D}" destId="{A8D3E6EC-B1F5-4D43-A753-F4ECE6C25637}" srcOrd="0" destOrd="0" parTransId="{A420ED4C-2FD2-48AA-80CF-68D2FF7901AC}" sibTransId="{335D1E40-636D-4BDE-9D71-4817E8FF839E}"/>
    <dgm:cxn modelId="{3A890BFA-DA4D-42B6-8D31-BC5AD3A567C6}" srcId="{695B2C9B-4E72-4BC8-A32E-460E86B57178}" destId="{0AB153A6-880A-488C-9150-82F7786595B3}" srcOrd="0" destOrd="0" parTransId="{6EA5F108-70CB-4FC7-973B-0BB54AF9463E}" sibTransId="{96520A9F-A504-4D88-88F9-7E11DBE0F53A}"/>
    <dgm:cxn modelId="{8659A812-0659-46BD-AC6B-D6B9A9ADDE37}" srcId="{2A296B18-6E97-45A9-B08E-E873422BDF44}" destId="{111DD0BD-9C11-4CBD-A146-41164426A4B7}" srcOrd="3" destOrd="0" parTransId="{51DDC01B-55D6-41EE-80BF-E3010D61C138}" sibTransId="{0D07C136-E957-45FB-BECD-B7F655ADFD8C}"/>
    <dgm:cxn modelId="{02FC3F15-93E0-4563-9F91-158D59311686}" type="presOf" srcId="{EFDFBF52-349C-48A2-8D83-3D48FB418CE6}" destId="{391504A9-41AE-4E38-A052-574D517CEED1}" srcOrd="0" destOrd="0" presId="urn:microsoft.com/office/officeart/2005/8/layout/hierarchy3"/>
    <dgm:cxn modelId="{EBD7372C-3F3C-4E00-81F9-C003F8BA62BB}" srcId="{028C78F4-86D2-441D-9D76-F887CAA316E0}" destId="{88C19B5B-5469-46E2-8B1C-97A0962F4895}" srcOrd="3" destOrd="0" parTransId="{94B4D44A-9E9A-4717-8246-1CD8F0ABBACF}" sibTransId="{E1D6E2B3-90ED-47B5-BD3C-E2D078D5E285}"/>
    <dgm:cxn modelId="{74603DDF-9B3F-4407-9937-5E0F10B600F2}" type="presOf" srcId="{1E9CF8D8-18FD-4384-A20C-C459546634D6}" destId="{C7C46AC9-837E-4014-9417-23A969690545}" srcOrd="0" destOrd="0" presId="urn:microsoft.com/office/officeart/2005/8/layout/hierarchy3"/>
    <dgm:cxn modelId="{2635A439-AEF2-4C7C-874B-1B101222C7D9}" type="presOf" srcId="{B3F2B50B-EAF6-416A-A1D9-31177F04071D}" destId="{37511E98-5052-4D9F-B8D6-D01B4A88BDBB}" srcOrd="0" destOrd="2" presId="urn:microsoft.com/office/officeart/2005/8/layout/hierarchy3"/>
    <dgm:cxn modelId="{628074FE-98B6-4F9C-A048-065E3CBA1B38}" type="presOf" srcId="{F6107B6C-CF76-4306-A76D-6546DF57441C}" destId="{094B32C6-84EB-4A9C-A866-E1C5EFE6063F}" srcOrd="0" destOrd="0" presId="urn:microsoft.com/office/officeart/2005/8/layout/hierarchy3"/>
    <dgm:cxn modelId="{8F0DA1E4-4655-4909-B66B-529088CE0DAB}" type="presOf" srcId="{695B2C9B-4E72-4BC8-A32E-460E86B57178}" destId="{0B647C87-33A6-48A0-9A82-737B3F66A994}" srcOrd="1" destOrd="0" presId="urn:microsoft.com/office/officeart/2005/8/layout/hierarchy3"/>
    <dgm:cxn modelId="{96426432-06E9-463F-9F4C-342BF1448C5F}" type="presOf" srcId="{869A23F7-CE6D-4CBD-AF61-E8186003CD11}" destId="{4BD5E860-622C-4586-A527-662BF1F01E23}" srcOrd="0" destOrd="0" presId="urn:microsoft.com/office/officeart/2005/8/layout/hierarchy3"/>
    <dgm:cxn modelId="{96FDCD97-433F-424E-92F7-9A1820EA2D18}" type="presOf" srcId="{111DD0BD-9C11-4CBD-A146-41164426A4B7}" destId="{AAEEC632-AC88-431E-A332-348A4C46E118}" srcOrd="0" destOrd="0" presId="urn:microsoft.com/office/officeart/2005/8/layout/hierarchy3"/>
    <dgm:cxn modelId="{645E6359-A06F-443D-8C25-6FF90BA6906F}" srcId="{028C78F4-86D2-441D-9D76-F887CAA316E0}" destId="{B3F2B50B-EAF6-416A-A1D9-31177F04071D}" srcOrd="1" destOrd="0" parTransId="{835E2186-A5F1-4593-A5DA-4D1073B8E486}" sibTransId="{48AD2484-10B2-42DF-8494-BFC75084EB90}"/>
    <dgm:cxn modelId="{98C21C75-79CC-4EFA-AA15-806EE0D5839B}" type="presOf" srcId="{8B11EA7D-A075-4F0B-80FA-DDEFA2C2E925}" destId="{4C35CF60-DFCF-4786-9A47-0918868DB566}" srcOrd="1" destOrd="0" presId="urn:microsoft.com/office/officeart/2005/8/layout/hierarchy3"/>
    <dgm:cxn modelId="{DBBF5AFC-C851-4735-9263-3EADC8E89FB4}" type="presOf" srcId="{A934B56B-055D-4E6B-81DA-52897D144C7A}" destId="{F2BABDED-A225-4695-B3C0-E281E136D184}" srcOrd="0" destOrd="0" presId="urn:microsoft.com/office/officeart/2005/8/layout/hierarchy3"/>
    <dgm:cxn modelId="{4E557E98-64FA-4C21-8268-2543E15A7271}" srcId="{D62E22F5-23F3-464A-9D3A-8836AD27603D}" destId="{4DF7E5B0-2BA3-4098-8DC6-CBB1CC13E559}" srcOrd="1" destOrd="0" parTransId="{445645E7-C100-46C5-B122-3CC11FA16AAE}" sibTransId="{DEF9D344-AA59-4550-A771-9E20A3E0B8B5}"/>
    <dgm:cxn modelId="{95BF71B2-791C-4F44-B691-AF29AA6FE8FF}" type="presOf" srcId="{75D06B0D-35F7-419C-B08E-1D69D15EDD3B}" destId="{37511E98-5052-4D9F-B8D6-D01B4A88BDBB}" srcOrd="0" destOrd="3" presId="urn:microsoft.com/office/officeart/2005/8/layout/hierarchy3"/>
    <dgm:cxn modelId="{33F89452-187C-4FCA-9464-2D8F7BCAB14C}" srcId="{869A23F7-CE6D-4CBD-AF61-E8186003CD11}" destId="{8B11EA7D-A075-4F0B-80FA-DDEFA2C2E925}" srcOrd="1" destOrd="0" parTransId="{A7AED02A-3659-46CF-99E7-205524551551}" sibTransId="{49740284-9CCC-49CE-9660-1C9E31ABE623}"/>
    <dgm:cxn modelId="{171F659E-3A87-483D-BF38-E409D4E93DBF}" type="presOf" srcId="{A8D3E6EC-B1F5-4D43-A753-F4ECE6C25637}" destId="{A51BC7BD-F132-4329-B9C1-67A5A38A3D7F}" srcOrd="0" destOrd="1" presId="urn:microsoft.com/office/officeart/2005/8/layout/hierarchy3"/>
    <dgm:cxn modelId="{18BF5860-6E4A-4442-87F2-0BC2487ACB49}" srcId="{2A296B18-6E97-45A9-B08E-E873422BDF44}" destId="{D0D5C1B5-2E16-4F59-A76F-8A6643000392}" srcOrd="1" destOrd="0" parTransId="{0ECA7EAE-0EAB-4D54-B200-402EDAAE9A75}" sibTransId="{6EDB1EA8-C0AA-42AF-9474-ACEF817000AB}"/>
    <dgm:cxn modelId="{519C37AE-D24D-49E9-BFA6-BAFBF5217B77}" type="presOf" srcId="{D62E22F5-23F3-464A-9D3A-8836AD27603D}" destId="{A51BC7BD-F132-4329-B9C1-67A5A38A3D7F}" srcOrd="0" destOrd="0" presId="urn:microsoft.com/office/officeart/2005/8/layout/hierarchy3"/>
    <dgm:cxn modelId="{84184D5A-1D3D-4CC9-9639-5094165E8E8A}" type="presOf" srcId="{6DADC952-F87B-4F6A-889E-CCD23FFAD80F}" destId="{A3B5DEB5-2536-4547-844F-634C4C356E8C}" srcOrd="0" destOrd="0" presId="urn:microsoft.com/office/officeart/2005/8/layout/hierarchy3"/>
    <dgm:cxn modelId="{E309EB2A-3A6C-4DCC-B957-5F9D2C1CEB00}" srcId="{869A23F7-CE6D-4CBD-AF61-E8186003CD11}" destId="{2A296B18-6E97-45A9-B08E-E873422BDF44}" srcOrd="0" destOrd="0" parTransId="{AF85F406-581D-4FA5-9BC5-E7E695127245}" sibTransId="{CF3934FB-E08E-4C0F-A754-6F9BA1049549}"/>
    <dgm:cxn modelId="{D59A25A4-43C7-47F4-B9FB-D341C52F4696}" type="presOf" srcId="{1FE00319-6E66-4E2E-B488-04CAD0F6AD60}" destId="{D5316DE0-1C18-476A-8F0E-59B0BC334F44}" srcOrd="0" destOrd="0" presId="urn:microsoft.com/office/officeart/2005/8/layout/hierarchy3"/>
    <dgm:cxn modelId="{3B5DA13A-6CFB-4402-ABF5-5AE51FE1181F}" srcId="{695B2C9B-4E72-4BC8-A32E-460E86B57178}" destId="{EFDFBF52-349C-48A2-8D83-3D48FB418CE6}" srcOrd="2" destOrd="0" parTransId="{E35229B2-89B2-4C2D-9D10-CA98B6BE7B0B}" sibTransId="{D40D62A2-DE13-4E32-909D-1EDE15EBAA59}"/>
    <dgm:cxn modelId="{954009A5-5055-421E-942D-3CB9F5F053F6}" type="presParOf" srcId="{4BD5E860-622C-4586-A527-662BF1F01E23}" destId="{89D90820-5A92-435C-ACD1-9A6C3AD831D9}" srcOrd="0" destOrd="0" presId="urn:microsoft.com/office/officeart/2005/8/layout/hierarchy3"/>
    <dgm:cxn modelId="{276B328F-E79F-491D-8EFA-C9EFB22B5674}" type="presParOf" srcId="{89D90820-5A92-435C-ACD1-9A6C3AD831D9}" destId="{D8FC66F4-B0CA-4930-A6D0-7150C56BC3B3}" srcOrd="0" destOrd="0" presId="urn:microsoft.com/office/officeart/2005/8/layout/hierarchy3"/>
    <dgm:cxn modelId="{1C10332D-870E-436C-B124-DF3417477521}" type="presParOf" srcId="{D8FC66F4-B0CA-4930-A6D0-7150C56BC3B3}" destId="{08FAA780-0C35-4EB4-80C5-ECE52FB7DB0B}" srcOrd="0" destOrd="0" presId="urn:microsoft.com/office/officeart/2005/8/layout/hierarchy3"/>
    <dgm:cxn modelId="{3599EC99-F524-4E16-92CD-0516C0426B50}" type="presParOf" srcId="{D8FC66F4-B0CA-4930-A6D0-7150C56BC3B3}" destId="{9C0778B0-EC35-40C4-B12D-EBEFBF62B8C8}" srcOrd="1" destOrd="0" presId="urn:microsoft.com/office/officeart/2005/8/layout/hierarchy3"/>
    <dgm:cxn modelId="{D8EF1962-3A19-489C-B8E6-0CC0A106ADC9}" type="presParOf" srcId="{89D90820-5A92-435C-ACD1-9A6C3AD831D9}" destId="{2E7D72DF-E96C-48BC-9FDB-B609CB5FFFD8}" srcOrd="1" destOrd="0" presId="urn:microsoft.com/office/officeart/2005/8/layout/hierarchy3"/>
    <dgm:cxn modelId="{FBEA6C66-4838-4CED-B74E-3B3625DB4C3F}" type="presParOf" srcId="{2E7D72DF-E96C-48BC-9FDB-B609CB5FFFD8}" destId="{383C93B0-E4BC-42A5-8FBC-9CD836C2A3A7}" srcOrd="0" destOrd="0" presId="urn:microsoft.com/office/officeart/2005/8/layout/hierarchy3"/>
    <dgm:cxn modelId="{78E69239-2EF7-4FB2-B73C-8D981B071391}" type="presParOf" srcId="{2E7D72DF-E96C-48BC-9FDB-B609CB5FFFD8}" destId="{5FDEA6C6-C6B1-4DC1-82F5-19EA2BC7FB7E}" srcOrd="1" destOrd="0" presId="urn:microsoft.com/office/officeart/2005/8/layout/hierarchy3"/>
    <dgm:cxn modelId="{DA087C3A-EA43-4E09-BCFB-69938AEF5253}" type="presParOf" srcId="{2E7D72DF-E96C-48BC-9FDB-B609CB5FFFD8}" destId="{40675A3C-C38B-49F3-8B26-440A4FCCA9BD}" srcOrd="2" destOrd="0" presId="urn:microsoft.com/office/officeart/2005/8/layout/hierarchy3"/>
    <dgm:cxn modelId="{64B91590-1BB4-42B2-9E4C-811EB33E7BD4}" type="presParOf" srcId="{2E7D72DF-E96C-48BC-9FDB-B609CB5FFFD8}" destId="{F1B204B8-4B91-45F2-9499-F74AB1321A80}" srcOrd="3" destOrd="0" presId="urn:microsoft.com/office/officeart/2005/8/layout/hierarchy3"/>
    <dgm:cxn modelId="{5605E14E-D851-4A5D-8B4B-B4B6D1CD30CC}" type="presParOf" srcId="{2E7D72DF-E96C-48BC-9FDB-B609CB5FFFD8}" destId="{D5316DE0-1C18-476A-8F0E-59B0BC334F44}" srcOrd="4" destOrd="0" presId="urn:microsoft.com/office/officeart/2005/8/layout/hierarchy3"/>
    <dgm:cxn modelId="{92D59A5E-5DDE-44F6-9685-338D4BA76365}" type="presParOf" srcId="{2E7D72DF-E96C-48BC-9FDB-B609CB5FFFD8}" destId="{A3B5DEB5-2536-4547-844F-634C4C356E8C}" srcOrd="5" destOrd="0" presId="urn:microsoft.com/office/officeart/2005/8/layout/hierarchy3"/>
    <dgm:cxn modelId="{B7EC42E1-6E30-4695-BBCF-2FC53B5D26F6}" type="presParOf" srcId="{2E7D72DF-E96C-48BC-9FDB-B609CB5FFFD8}" destId="{6491F185-0794-4650-9C76-1B5B7A7B7B22}" srcOrd="6" destOrd="0" presId="urn:microsoft.com/office/officeart/2005/8/layout/hierarchy3"/>
    <dgm:cxn modelId="{35D2C1F7-029C-422C-B242-B09DA9B41358}" type="presParOf" srcId="{2E7D72DF-E96C-48BC-9FDB-B609CB5FFFD8}" destId="{AAEEC632-AC88-431E-A332-348A4C46E118}" srcOrd="7" destOrd="0" presId="urn:microsoft.com/office/officeart/2005/8/layout/hierarchy3"/>
    <dgm:cxn modelId="{36EFCC68-F43B-4A14-9F6B-500036D03F42}" type="presParOf" srcId="{4BD5E860-622C-4586-A527-662BF1F01E23}" destId="{8E50519C-8FB3-456F-811F-6A60F128B4A1}" srcOrd="1" destOrd="0" presId="urn:microsoft.com/office/officeart/2005/8/layout/hierarchy3"/>
    <dgm:cxn modelId="{5BA7FFE6-0933-4400-A391-70FC0D534E91}" type="presParOf" srcId="{8E50519C-8FB3-456F-811F-6A60F128B4A1}" destId="{191268A9-0405-4351-81F6-C5A3A481A00D}" srcOrd="0" destOrd="0" presId="urn:microsoft.com/office/officeart/2005/8/layout/hierarchy3"/>
    <dgm:cxn modelId="{CC888878-B668-4ADC-B63C-DB8D365D97E9}" type="presParOf" srcId="{191268A9-0405-4351-81F6-C5A3A481A00D}" destId="{E45F2B14-3080-4002-A907-F95D87918CCA}" srcOrd="0" destOrd="0" presId="urn:microsoft.com/office/officeart/2005/8/layout/hierarchy3"/>
    <dgm:cxn modelId="{796FBF39-0E0D-40A7-BD69-9C1BE209CA85}" type="presParOf" srcId="{191268A9-0405-4351-81F6-C5A3A481A00D}" destId="{4C35CF60-DFCF-4786-9A47-0918868DB566}" srcOrd="1" destOrd="0" presId="urn:microsoft.com/office/officeart/2005/8/layout/hierarchy3"/>
    <dgm:cxn modelId="{A648093E-D67B-42F6-99D3-EC4E5799D524}" type="presParOf" srcId="{8E50519C-8FB3-456F-811F-6A60F128B4A1}" destId="{FCD20107-FAFB-4656-B0EE-67D26D107A8F}" srcOrd="1" destOrd="0" presId="urn:microsoft.com/office/officeart/2005/8/layout/hierarchy3"/>
    <dgm:cxn modelId="{4F766CD3-06F7-4284-9C9F-22AED239D09B}" type="presParOf" srcId="{FCD20107-FAFB-4656-B0EE-67D26D107A8F}" destId="{094B32C6-84EB-4A9C-A866-E1C5EFE6063F}" srcOrd="0" destOrd="0" presId="urn:microsoft.com/office/officeart/2005/8/layout/hierarchy3"/>
    <dgm:cxn modelId="{5ED257C0-874E-4939-9B46-E49DEBD1E216}" type="presParOf" srcId="{FCD20107-FAFB-4656-B0EE-67D26D107A8F}" destId="{A51BC7BD-F132-4329-B9C1-67A5A38A3D7F}" srcOrd="1" destOrd="0" presId="urn:microsoft.com/office/officeart/2005/8/layout/hierarchy3"/>
    <dgm:cxn modelId="{D1C378E3-3953-46CA-ADD3-29AFF8868A3D}" type="presParOf" srcId="{FCD20107-FAFB-4656-B0EE-67D26D107A8F}" destId="{C7C46AC9-837E-4014-9417-23A969690545}" srcOrd="2" destOrd="0" presId="urn:microsoft.com/office/officeart/2005/8/layout/hierarchy3"/>
    <dgm:cxn modelId="{29BF35B1-02EF-45A5-ABBE-D9316ADB4184}" type="presParOf" srcId="{FCD20107-FAFB-4656-B0EE-67D26D107A8F}" destId="{37511E98-5052-4D9F-B8D6-D01B4A88BDBB}" srcOrd="3" destOrd="0" presId="urn:microsoft.com/office/officeart/2005/8/layout/hierarchy3"/>
    <dgm:cxn modelId="{8536DAE3-97DB-4A4A-AFF4-399BF4BAC288}" type="presParOf" srcId="{4BD5E860-622C-4586-A527-662BF1F01E23}" destId="{DA681CBF-FF1A-4521-932F-2EAA434B746B}" srcOrd="2" destOrd="0" presId="urn:microsoft.com/office/officeart/2005/8/layout/hierarchy3"/>
    <dgm:cxn modelId="{08339E43-801E-445E-B486-B4BFBBA0AB96}" type="presParOf" srcId="{DA681CBF-FF1A-4521-932F-2EAA434B746B}" destId="{970DEBE4-F57C-4DEB-B652-E60E651F91BD}" srcOrd="0" destOrd="0" presId="urn:microsoft.com/office/officeart/2005/8/layout/hierarchy3"/>
    <dgm:cxn modelId="{6F0A8937-C5A0-40FB-BDF2-B6A8C1D06578}" type="presParOf" srcId="{970DEBE4-F57C-4DEB-B652-E60E651F91BD}" destId="{B8699486-844A-4B05-83AC-434070541664}" srcOrd="0" destOrd="0" presId="urn:microsoft.com/office/officeart/2005/8/layout/hierarchy3"/>
    <dgm:cxn modelId="{A73A52BE-DB8B-4D56-BA27-45072B3E58BF}" type="presParOf" srcId="{970DEBE4-F57C-4DEB-B652-E60E651F91BD}" destId="{0B647C87-33A6-48A0-9A82-737B3F66A994}" srcOrd="1" destOrd="0" presId="urn:microsoft.com/office/officeart/2005/8/layout/hierarchy3"/>
    <dgm:cxn modelId="{120E4C75-4C6A-4D73-AC79-DB3A32EA3821}" type="presParOf" srcId="{DA681CBF-FF1A-4521-932F-2EAA434B746B}" destId="{68375359-A72E-45B8-9AA3-9C0225EE6B8C}" srcOrd="1" destOrd="0" presId="urn:microsoft.com/office/officeart/2005/8/layout/hierarchy3"/>
    <dgm:cxn modelId="{64932598-72E1-4B57-A142-0AE9731175B4}" type="presParOf" srcId="{68375359-A72E-45B8-9AA3-9C0225EE6B8C}" destId="{518101FF-57A5-4994-9DAF-C83A809DA2FA}" srcOrd="0" destOrd="0" presId="urn:microsoft.com/office/officeart/2005/8/layout/hierarchy3"/>
    <dgm:cxn modelId="{9BB9C3E7-C8A5-4D66-8A92-F62DB613837C}" type="presParOf" srcId="{68375359-A72E-45B8-9AA3-9C0225EE6B8C}" destId="{D73E17C8-BD0B-416B-8D6B-38D76D0FBBA9}" srcOrd="1" destOrd="0" presId="urn:microsoft.com/office/officeart/2005/8/layout/hierarchy3"/>
    <dgm:cxn modelId="{E7CC8F6C-232D-4CEB-B43A-EBC39376C119}" type="presParOf" srcId="{68375359-A72E-45B8-9AA3-9C0225EE6B8C}" destId="{F2BABDED-A225-4695-B3C0-E281E136D184}" srcOrd="2" destOrd="0" presId="urn:microsoft.com/office/officeart/2005/8/layout/hierarchy3"/>
    <dgm:cxn modelId="{57D292E9-4615-4B49-A642-765A9681F9E1}" type="presParOf" srcId="{68375359-A72E-45B8-9AA3-9C0225EE6B8C}" destId="{434D966D-117E-4F7A-8912-FABF99D0B9F7}" srcOrd="3" destOrd="0" presId="urn:microsoft.com/office/officeart/2005/8/layout/hierarchy3"/>
    <dgm:cxn modelId="{AC8A66D0-BBD5-43CE-BB7B-5BCCFA64F071}" type="presParOf" srcId="{68375359-A72E-45B8-9AA3-9C0225EE6B8C}" destId="{A7B79CBD-3BFB-4843-B9E2-A12D2BA3BAF0}" srcOrd="4" destOrd="0" presId="urn:microsoft.com/office/officeart/2005/8/layout/hierarchy3"/>
    <dgm:cxn modelId="{5F82B2A8-DDE1-4574-BDD0-3BE24D0109C8}" type="presParOf" srcId="{68375359-A72E-45B8-9AA3-9C0225EE6B8C}" destId="{391504A9-41AE-4E38-A052-574D517CEED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2256D1-F379-4833-85B2-01FE1A73A1EC}" type="doc">
      <dgm:prSet loTypeId="urn:microsoft.com/office/officeart/2005/8/layout/hierarchy3" loCatId="list" qsTypeId="urn:microsoft.com/office/officeart/2005/8/quickstyle/simple1#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C58C225-62B8-4CED-A126-8AE27955A3CD}">
      <dgm:prSet phldrT="[Текст]"/>
      <dgm:spPr/>
      <dgm:t>
        <a:bodyPr/>
        <a:lstStyle/>
        <a:p>
          <a:r>
            <a:rPr lang="ru-RU" dirty="0" smtClean="0"/>
            <a:t>Дополнительные общеобразовательные программы</a:t>
          </a:r>
          <a:endParaRPr lang="ru-RU" dirty="0"/>
        </a:p>
      </dgm:t>
    </dgm:pt>
    <dgm:pt modelId="{B6A1C1E5-2335-46F4-BBB6-9E5132727F44}" type="parTrans" cxnId="{6AE9B834-5E47-4DDC-9462-42F3F62D139C}">
      <dgm:prSet/>
      <dgm:spPr/>
      <dgm:t>
        <a:bodyPr/>
        <a:lstStyle/>
        <a:p>
          <a:endParaRPr lang="ru-RU"/>
        </a:p>
      </dgm:t>
    </dgm:pt>
    <dgm:pt modelId="{7E5B6DB7-C94B-49F1-AD1E-E7CC353A4864}" type="sibTrans" cxnId="{6AE9B834-5E47-4DDC-9462-42F3F62D139C}">
      <dgm:prSet/>
      <dgm:spPr/>
      <dgm:t>
        <a:bodyPr/>
        <a:lstStyle/>
        <a:p>
          <a:endParaRPr lang="ru-RU"/>
        </a:p>
      </dgm:t>
    </dgm:pt>
    <dgm:pt modelId="{93BFF7D2-2AB7-4BCB-8177-49FFFC3EE679}">
      <dgm:prSet phldrT="[Текст]"/>
      <dgm:spPr/>
      <dgm:t>
        <a:bodyPr/>
        <a:lstStyle/>
        <a:p>
          <a:r>
            <a:rPr lang="ru-RU" dirty="0" smtClean="0"/>
            <a:t>Дополнительные </a:t>
          </a:r>
          <a:r>
            <a:rPr lang="ru-RU" dirty="0" err="1" smtClean="0"/>
            <a:t>общеразвивающие</a:t>
          </a:r>
          <a:r>
            <a:rPr lang="ru-RU" dirty="0" smtClean="0"/>
            <a:t> программы</a:t>
          </a:r>
          <a:endParaRPr lang="ru-RU" dirty="0"/>
        </a:p>
      </dgm:t>
    </dgm:pt>
    <dgm:pt modelId="{8B61D155-B671-4245-ACA6-F0E8D070EE32}" type="parTrans" cxnId="{99BE9B0D-BB9A-49CE-98F2-9F06621F2F22}">
      <dgm:prSet/>
      <dgm:spPr/>
      <dgm:t>
        <a:bodyPr/>
        <a:lstStyle/>
        <a:p>
          <a:endParaRPr lang="ru-RU"/>
        </a:p>
      </dgm:t>
    </dgm:pt>
    <dgm:pt modelId="{8325556A-98C6-47E8-89F3-6692C5B5E2DC}" type="sibTrans" cxnId="{99BE9B0D-BB9A-49CE-98F2-9F06621F2F22}">
      <dgm:prSet/>
      <dgm:spPr/>
      <dgm:t>
        <a:bodyPr/>
        <a:lstStyle/>
        <a:p>
          <a:endParaRPr lang="ru-RU"/>
        </a:p>
      </dgm:t>
    </dgm:pt>
    <dgm:pt modelId="{080C0904-4C67-4AD4-95E1-DC350F02E929}">
      <dgm:prSet phldrT="[Текст]"/>
      <dgm:spPr/>
      <dgm:t>
        <a:bodyPr/>
        <a:lstStyle/>
        <a:p>
          <a:r>
            <a:rPr lang="ru-RU" dirty="0" smtClean="0"/>
            <a:t>Дополнительные </a:t>
          </a:r>
          <a:r>
            <a:rPr lang="ru-RU" dirty="0" err="1" smtClean="0"/>
            <a:t>предпрофессиональные</a:t>
          </a:r>
          <a:r>
            <a:rPr lang="ru-RU" dirty="0" smtClean="0"/>
            <a:t> программы</a:t>
          </a:r>
          <a:endParaRPr lang="ru-RU" dirty="0"/>
        </a:p>
      </dgm:t>
    </dgm:pt>
    <dgm:pt modelId="{87148F0C-C17F-41B7-BB5B-42BE3276AF83}" type="parTrans" cxnId="{1CD74091-6A38-4721-BD9B-97AE69C0D295}">
      <dgm:prSet/>
      <dgm:spPr/>
      <dgm:t>
        <a:bodyPr/>
        <a:lstStyle/>
        <a:p>
          <a:endParaRPr lang="ru-RU"/>
        </a:p>
      </dgm:t>
    </dgm:pt>
    <dgm:pt modelId="{EF35F2F1-B932-47F5-B6C5-6257D7781738}" type="sibTrans" cxnId="{1CD74091-6A38-4721-BD9B-97AE69C0D295}">
      <dgm:prSet/>
      <dgm:spPr/>
      <dgm:t>
        <a:bodyPr/>
        <a:lstStyle/>
        <a:p>
          <a:endParaRPr lang="ru-RU"/>
        </a:p>
      </dgm:t>
    </dgm:pt>
    <dgm:pt modelId="{4E251924-8B3C-4AEC-B0D5-1EA1FEE32EA8}">
      <dgm:prSet phldrT="[Текст]"/>
      <dgm:spPr/>
      <dgm:t>
        <a:bodyPr/>
        <a:lstStyle/>
        <a:p>
          <a:r>
            <a:rPr lang="ru-RU" dirty="0" smtClean="0"/>
            <a:t>Дополнительные профессиональные программы</a:t>
          </a:r>
          <a:endParaRPr lang="ru-RU" dirty="0"/>
        </a:p>
      </dgm:t>
    </dgm:pt>
    <dgm:pt modelId="{ABC009C9-2B58-49A0-9F14-FC2360AEC6B1}" type="parTrans" cxnId="{70C816A5-EA4B-4BE7-B1D7-6DE0120C9BD1}">
      <dgm:prSet/>
      <dgm:spPr/>
      <dgm:t>
        <a:bodyPr/>
        <a:lstStyle/>
        <a:p>
          <a:endParaRPr lang="ru-RU"/>
        </a:p>
      </dgm:t>
    </dgm:pt>
    <dgm:pt modelId="{346F58D4-2A89-46A7-B7E8-78B21551A4DB}" type="sibTrans" cxnId="{70C816A5-EA4B-4BE7-B1D7-6DE0120C9BD1}">
      <dgm:prSet/>
      <dgm:spPr/>
      <dgm:t>
        <a:bodyPr/>
        <a:lstStyle/>
        <a:p>
          <a:endParaRPr lang="ru-RU"/>
        </a:p>
      </dgm:t>
    </dgm:pt>
    <dgm:pt modelId="{5EFF9C0C-644B-493A-8B7E-BB22AE9FF44E}">
      <dgm:prSet phldrT="[Текст]"/>
      <dgm:spPr/>
      <dgm:t>
        <a:bodyPr/>
        <a:lstStyle/>
        <a:p>
          <a:r>
            <a:rPr lang="ru-RU" dirty="0" smtClean="0"/>
            <a:t>Программы повышения квалификации</a:t>
          </a:r>
          <a:endParaRPr lang="ru-RU" dirty="0"/>
        </a:p>
      </dgm:t>
    </dgm:pt>
    <dgm:pt modelId="{EE8D3D0F-2E76-48FC-A844-66AD4BF5B9D1}" type="parTrans" cxnId="{DA97BDF9-6F03-49F1-B030-1AE6B14E0E28}">
      <dgm:prSet/>
      <dgm:spPr/>
      <dgm:t>
        <a:bodyPr/>
        <a:lstStyle/>
        <a:p>
          <a:endParaRPr lang="ru-RU"/>
        </a:p>
      </dgm:t>
    </dgm:pt>
    <dgm:pt modelId="{82F233C0-A8B9-49D7-B80A-B18A199AA270}" type="sibTrans" cxnId="{DA97BDF9-6F03-49F1-B030-1AE6B14E0E28}">
      <dgm:prSet/>
      <dgm:spPr/>
      <dgm:t>
        <a:bodyPr/>
        <a:lstStyle/>
        <a:p>
          <a:endParaRPr lang="ru-RU"/>
        </a:p>
      </dgm:t>
    </dgm:pt>
    <dgm:pt modelId="{8F9E1C4F-CD63-4E76-8212-B3046A970D0A}">
      <dgm:prSet phldrT="[Текст]"/>
      <dgm:spPr/>
      <dgm:t>
        <a:bodyPr/>
        <a:lstStyle/>
        <a:p>
          <a:r>
            <a:rPr lang="ru-RU" dirty="0" smtClean="0"/>
            <a:t>Программы профессиональной переподготовки</a:t>
          </a:r>
          <a:endParaRPr lang="ru-RU" dirty="0"/>
        </a:p>
      </dgm:t>
    </dgm:pt>
    <dgm:pt modelId="{927015B0-461B-4E62-8BD6-F4AD9D3A525C}" type="parTrans" cxnId="{4DF6AC8C-8EE2-491D-A79B-49FAFC8AF0CB}">
      <dgm:prSet/>
      <dgm:spPr/>
      <dgm:t>
        <a:bodyPr/>
        <a:lstStyle/>
        <a:p>
          <a:endParaRPr lang="ru-RU"/>
        </a:p>
      </dgm:t>
    </dgm:pt>
    <dgm:pt modelId="{09ECAEF2-B129-4ED0-95FD-6FCF79EBEA8C}" type="sibTrans" cxnId="{4DF6AC8C-8EE2-491D-A79B-49FAFC8AF0CB}">
      <dgm:prSet/>
      <dgm:spPr/>
      <dgm:t>
        <a:bodyPr/>
        <a:lstStyle/>
        <a:p>
          <a:endParaRPr lang="ru-RU"/>
        </a:p>
      </dgm:t>
    </dgm:pt>
    <dgm:pt modelId="{DA35A9A1-2458-48EB-B8B7-560B6AA5EEEB}" type="pres">
      <dgm:prSet presAssocID="{BD2256D1-F379-4833-85B2-01FE1A73A1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0D0DF2E-FA67-418C-84DE-4A20B1DB1664}" type="pres">
      <dgm:prSet presAssocID="{BC58C225-62B8-4CED-A126-8AE27955A3CD}" presName="root" presStyleCnt="0"/>
      <dgm:spPr/>
      <dgm:t>
        <a:bodyPr/>
        <a:lstStyle/>
        <a:p>
          <a:endParaRPr lang="ru-RU"/>
        </a:p>
      </dgm:t>
    </dgm:pt>
    <dgm:pt modelId="{82E4A148-81DC-447E-94A6-DDEF7C6BAC42}" type="pres">
      <dgm:prSet presAssocID="{BC58C225-62B8-4CED-A126-8AE27955A3CD}" presName="rootComposite" presStyleCnt="0"/>
      <dgm:spPr/>
      <dgm:t>
        <a:bodyPr/>
        <a:lstStyle/>
        <a:p>
          <a:endParaRPr lang="ru-RU"/>
        </a:p>
      </dgm:t>
    </dgm:pt>
    <dgm:pt modelId="{D9B4A932-5E58-49AA-828A-0A06E228E880}" type="pres">
      <dgm:prSet presAssocID="{BC58C225-62B8-4CED-A126-8AE27955A3CD}" presName="rootText" presStyleLbl="node1" presStyleIdx="0" presStyleCnt="2"/>
      <dgm:spPr/>
      <dgm:t>
        <a:bodyPr/>
        <a:lstStyle/>
        <a:p>
          <a:endParaRPr lang="ru-RU"/>
        </a:p>
      </dgm:t>
    </dgm:pt>
    <dgm:pt modelId="{7CD8DFF7-6D24-4ADC-8391-916238EAE8CE}" type="pres">
      <dgm:prSet presAssocID="{BC58C225-62B8-4CED-A126-8AE27955A3CD}" presName="rootConnector" presStyleLbl="node1" presStyleIdx="0" presStyleCnt="2"/>
      <dgm:spPr/>
      <dgm:t>
        <a:bodyPr/>
        <a:lstStyle/>
        <a:p>
          <a:endParaRPr lang="ru-RU"/>
        </a:p>
      </dgm:t>
    </dgm:pt>
    <dgm:pt modelId="{904F1067-56EF-4DC4-A99F-E4192A819313}" type="pres">
      <dgm:prSet presAssocID="{BC58C225-62B8-4CED-A126-8AE27955A3CD}" presName="childShape" presStyleCnt="0"/>
      <dgm:spPr/>
      <dgm:t>
        <a:bodyPr/>
        <a:lstStyle/>
        <a:p>
          <a:endParaRPr lang="ru-RU"/>
        </a:p>
      </dgm:t>
    </dgm:pt>
    <dgm:pt modelId="{576119F7-04E6-4E44-BBA3-B51D7E57403D}" type="pres">
      <dgm:prSet presAssocID="{8B61D155-B671-4245-ACA6-F0E8D070EE32}" presName="Name13" presStyleLbl="parChTrans1D2" presStyleIdx="0" presStyleCnt="4"/>
      <dgm:spPr/>
      <dgm:t>
        <a:bodyPr/>
        <a:lstStyle/>
        <a:p>
          <a:endParaRPr lang="ru-RU"/>
        </a:p>
      </dgm:t>
    </dgm:pt>
    <dgm:pt modelId="{E8961EC5-7D49-46A5-B17A-F5B719F28766}" type="pres">
      <dgm:prSet presAssocID="{93BFF7D2-2AB7-4BCB-8177-49FFFC3EE67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0FE4F-20AC-40F8-AA85-A2B14C380E5C}" type="pres">
      <dgm:prSet presAssocID="{87148F0C-C17F-41B7-BB5B-42BE3276AF83}" presName="Name13" presStyleLbl="parChTrans1D2" presStyleIdx="1" presStyleCnt="4"/>
      <dgm:spPr/>
      <dgm:t>
        <a:bodyPr/>
        <a:lstStyle/>
        <a:p>
          <a:endParaRPr lang="ru-RU"/>
        </a:p>
      </dgm:t>
    </dgm:pt>
    <dgm:pt modelId="{BA01E82B-999B-47E7-9190-199750B16E52}" type="pres">
      <dgm:prSet presAssocID="{080C0904-4C67-4AD4-95E1-DC350F02E92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DAF22-32F5-4752-A1FC-6A04C7210966}" type="pres">
      <dgm:prSet presAssocID="{4E251924-8B3C-4AEC-B0D5-1EA1FEE32EA8}" presName="root" presStyleCnt="0"/>
      <dgm:spPr/>
      <dgm:t>
        <a:bodyPr/>
        <a:lstStyle/>
        <a:p>
          <a:endParaRPr lang="ru-RU"/>
        </a:p>
      </dgm:t>
    </dgm:pt>
    <dgm:pt modelId="{060D36FA-185E-45AB-9B3E-8DDEEEBFEC55}" type="pres">
      <dgm:prSet presAssocID="{4E251924-8B3C-4AEC-B0D5-1EA1FEE32EA8}" presName="rootComposite" presStyleCnt="0"/>
      <dgm:spPr/>
      <dgm:t>
        <a:bodyPr/>
        <a:lstStyle/>
        <a:p>
          <a:endParaRPr lang="ru-RU"/>
        </a:p>
      </dgm:t>
    </dgm:pt>
    <dgm:pt modelId="{306E51DE-2A60-409C-A8F6-5173CF3A178D}" type="pres">
      <dgm:prSet presAssocID="{4E251924-8B3C-4AEC-B0D5-1EA1FEE32EA8}" presName="rootText" presStyleLbl="node1" presStyleIdx="1" presStyleCnt="2"/>
      <dgm:spPr/>
      <dgm:t>
        <a:bodyPr/>
        <a:lstStyle/>
        <a:p>
          <a:endParaRPr lang="ru-RU"/>
        </a:p>
      </dgm:t>
    </dgm:pt>
    <dgm:pt modelId="{9E7B0969-BEDC-4A16-8FE1-2CCE27B85C15}" type="pres">
      <dgm:prSet presAssocID="{4E251924-8B3C-4AEC-B0D5-1EA1FEE32EA8}" presName="rootConnector" presStyleLbl="node1" presStyleIdx="1" presStyleCnt="2"/>
      <dgm:spPr/>
      <dgm:t>
        <a:bodyPr/>
        <a:lstStyle/>
        <a:p>
          <a:endParaRPr lang="ru-RU"/>
        </a:p>
      </dgm:t>
    </dgm:pt>
    <dgm:pt modelId="{C60ED7A5-6EB8-4F4E-B559-9EBD00EEE1D2}" type="pres">
      <dgm:prSet presAssocID="{4E251924-8B3C-4AEC-B0D5-1EA1FEE32EA8}" presName="childShape" presStyleCnt="0"/>
      <dgm:spPr/>
      <dgm:t>
        <a:bodyPr/>
        <a:lstStyle/>
        <a:p>
          <a:endParaRPr lang="ru-RU"/>
        </a:p>
      </dgm:t>
    </dgm:pt>
    <dgm:pt modelId="{7A5B40EF-14B5-445B-B1B3-C127E2F33275}" type="pres">
      <dgm:prSet presAssocID="{EE8D3D0F-2E76-48FC-A844-66AD4BF5B9D1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87AD13C-3113-4273-A133-C4F9B65FA5F7}" type="pres">
      <dgm:prSet presAssocID="{5EFF9C0C-644B-493A-8B7E-BB22AE9FF44E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928D3-8FAE-4B6A-ACFE-C9ADE83FE20E}" type="pres">
      <dgm:prSet presAssocID="{927015B0-461B-4E62-8BD6-F4AD9D3A525C}" presName="Name13" presStyleLbl="parChTrans1D2" presStyleIdx="3" presStyleCnt="4"/>
      <dgm:spPr/>
      <dgm:t>
        <a:bodyPr/>
        <a:lstStyle/>
        <a:p>
          <a:endParaRPr lang="ru-RU"/>
        </a:p>
      </dgm:t>
    </dgm:pt>
    <dgm:pt modelId="{A810EFA5-46C7-42E6-BB96-1D17CC856AE2}" type="pres">
      <dgm:prSet presAssocID="{8F9E1C4F-CD63-4E76-8212-B3046A970D0A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16220-EA67-4D70-A353-389B88152C78}" type="presOf" srcId="{5EFF9C0C-644B-493A-8B7E-BB22AE9FF44E}" destId="{887AD13C-3113-4273-A133-C4F9B65FA5F7}" srcOrd="0" destOrd="0" presId="urn:microsoft.com/office/officeart/2005/8/layout/hierarchy3"/>
    <dgm:cxn modelId="{4DBC0EFB-2774-4343-834C-C6517BA87948}" type="presOf" srcId="{4E251924-8B3C-4AEC-B0D5-1EA1FEE32EA8}" destId="{306E51DE-2A60-409C-A8F6-5173CF3A178D}" srcOrd="0" destOrd="0" presId="urn:microsoft.com/office/officeart/2005/8/layout/hierarchy3"/>
    <dgm:cxn modelId="{543BDC24-1CF5-40D9-92E2-0E4D9D07C1DF}" type="presOf" srcId="{8B61D155-B671-4245-ACA6-F0E8D070EE32}" destId="{576119F7-04E6-4E44-BBA3-B51D7E57403D}" srcOrd="0" destOrd="0" presId="urn:microsoft.com/office/officeart/2005/8/layout/hierarchy3"/>
    <dgm:cxn modelId="{99BE9B0D-BB9A-49CE-98F2-9F06621F2F22}" srcId="{BC58C225-62B8-4CED-A126-8AE27955A3CD}" destId="{93BFF7D2-2AB7-4BCB-8177-49FFFC3EE679}" srcOrd="0" destOrd="0" parTransId="{8B61D155-B671-4245-ACA6-F0E8D070EE32}" sibTransId="{8325556A-98C6-47E8-89F3-6692C5B5E2DC}"/>
    <dgm:cxn modelId="{AD92B070-2B05-433C-B317-9F6D243243DF}" type="presOf" srcId="{927015B0-461B-4E62-8BD6-F4AD9D3A525C}" destId="{33E928D3-8FAE-4B6A-ACFE-C9ADE83FE20E}" srcOrd="0" destOrd="0" presId="urn:microsoft.com/office/officeart/2005/8/layout/hierarchy3"/>
    <dgm:cxn modelId="{085708F8-02A3-4E39-9F04-DF148310EF64}" type="presOf" srcId="{4E251924-8B3C-4AEC-B0D5-1EA1FEE32EA8}" destId="{9E7B0969-BEDC-4A16-8FE1-2CCE27B85C15}" srcOrd="1" destOrd="0" presId="urn:microsoft.com/office/officeart/2005/8/layout/hierarchy3"/>
    <dgm:cxn modelId="{679B89C0-C5EE-43D1-BCF2-E1F601C89EA6}" type="presOf" srcId="{080C0904-4C67-4AD4-95E1-DC350F02E929}" destId="{BA01E82B-999B-47E7-9190-199750B16E52}" srcOrd="0" destOrd="0" presId="urn:microsoft.com/office/officeart/2005/8/layout/hierarchy3"/>
    <dgm:cxn modelId="{4DFCE760-472E-4A62-A1F8-F45AE3219E60}" type="presOf" srcId="{EE8D3D0F-2E76-48FC-A844-66AD4BF5B9D1}" destId="{7A5B40EF-14B5-445B-B1B3-C127E2F33275}" srcOrd="0" destOrd="0" presId="urn:microsoft.com/office/officeart/2005/8/layout/hierarchy3"/>
    <dgm:cxn modelId="{4DF6AC8C-8EE2-491D-A79B-49FAFC8AF0CB}" srcId="{4E251924-8B3C-4AEC-B0D5-1EA1FEE32EA8}" destId="{8F9E1C4F-CD63-4E76-8212-B3046A970D0A}" srcOrd="1" destOrd="0" parTransId="{927015B0-461B-4E62-8BD6-F4AD9D3A525C}" sibTransId="{09ECAEF2-B129-4ED0-95FD-6FCF79EBEA8C}"/>
    <dgm:cxn modelId="{1CD74091-6A38-4721-BD9B-97AE69C0D295}" srcId="{BC58C225-62B8-4CED-A126-8AE27955A3CD}" destId="{080C0904-4C67-4AD4-95E1-DC350F02E929}" srcOrd="1" destOrd="0" parTransId="{87148F0C-C17F-41B7-BB5B-42BE3276AF83}" sibTransId="{EF35F2F1-B932-47F5-B6C5-6257D7781738}"/>
    <dgm:cxn modelId="{DA97BDF9-6F03-49F1-B030-1AE6B14E0E28}" srcId="{4E251924-8B3C-4AEC-B0D5-1EA1FEE32EA8}" destId="{5EFF9C0C-644B-493A-8B7E-BB22AE9FF44E}" srcOrd="0" destOrd="0" parTransId="{EE8D3D0F-2E76-48FC-A844-66AD4BF5B9D1}" sibTransId="{82F233C0-A8B9-49D7-B80A-B18A199AA270}"/>
    <dgm:cxn modelId="{E70F1E3F-A13C-4A36-86BC-11EFD398096F}" type="presOf" srcId="{93BFF7D2-2AB7-4BCB-8177-49FFFC3EE679}" destId="{E8961EC5-7D49-46A5-B17A-F5B719F28766}" srcOrd="0" destOrd="0" presId="urn:microsoft.com/office/officeart/2005/8/layout/hierarchy3"/>
    <dgm:cxn modelId="{54687261-F5DD-4A5C-B767-6EDE274652F8}" type="presOf" srcId="{8F9E1C4F-CD63-4E76-8212-B3046A970D0A}" destId="{A810EFA5-46C7-42E6-BB96-1D17CC856AE2}" srcOrd="0" destOrd="0" presId="urn:microsoft.com/office/officeart/2005/8/layout/hierarchy3"/>
    <dgm:cxn modelId="{188C7937-3F5C-4F5A-BDF7-DEABB90CC74D}" type="presOf" srcId="{BC58C225-62B8-4CED-A126-8AE27955A3CD}" destId="{7CD8DFF7-6D24-4ADC-8391-916238EAE8CE}" srcOrd="1" destOrd="0" presId="urn:microsoft.com/office/officeart/2005/8/layout/hierarchy3"/>
    <dgm:cxn modelId="{FA021F98-AD32-436D-A59C-A4F4A16F0B02}" type="presOf" srcId="{BD2256D1-F379-4833-85B2-01FE1A73A1EC}" destId="{DA35A9A1-2458-48EB-B8B7-560B6AA5EEEB}" srcOrd="0" destOrd="0" presId="urn:microsoft.com/office/officeart/2005/8/layout/hierarchy3"/>
    <dgm:cxn modelId="{6AE9B834-5E47-4DDC-9462-42F3F62D139C}" srcId="{BD2256D1-F379-4833-85B2-01FE1A73A1EC}" destId="{BC58C225-62B8-4CED-A126-8AE27955A3CD}" srcOrd="0" destOrd="0" parTransId="{B6A1C1E5-2335-46F4-BBB6-9E5132727F44}" sibTransId="{7E5B6DB7-C94B-49F1-AD1E-E7CC353A4864}"/>
    <dgm:cxn modelId="{E89643FB-4DD2-41BC-B179-09EDABF6EC7D}" type="presOf" srcId="{87148F0C-C17F-41B7-BB5B-42BE3276AF83}" destId="{BB10FE4F-20AC-40F8-AA85-A2B14C380E5C}" srcOrd="0" destOrd="0" presId="urn:microsoft.com/office/officeart/2005/8/layout/hierarchy3"/>
    <dgm:cxn modelId="{8E35350B-921F-4223-9874-4327C288A1FA}" type="presOf" srcId="{BC58C225-62B8-4CED-A126-8AE27955A3CD}" destId="{D9B4A932-5E58-49AA-828A-0A06E228E880}" srcOrd="0" destOrd="0" presId="urn:microsoft.com/office/officeart/2005/8/layout/hierarchy3"/>
    <dgm:cxn modelId="{70C816A5-EA4B-4BE7-B1D7-6DE0120C9BD1}" srcId="{BD2256D1-F379-4833-85B2-01FE1A73A1EC}" destId="{4E251924-8B3C-4AEC-B0D5-1EA1FEE32EA8}" srcOrd="1" destOrd="0" parTransId="{ABC009C9-2B58-49A0-9F14-FC2360AEC6B1}" sibTransId="{346F58D4-2A89-46A7-B7E8-78B21551A4DB}"/>
    <dgm:cxn modelId="{501D9FE4-1F25-45F5-AB73-ED5AADAA118A}" type="presParOf" srcId="{DA35A9A1-2458-48EB-B8B7-560B6AA5EEEB}" destId="{90D0DF2E-FA67-418C-84DE-4A20B1DB1664}" srcOrd="0" destOrd="0" presId="urn:microsoft.com/office/officeart/2005/8/layout/hierarchy3"/>
    <dgm:cxn modelId="{FCCBBD3C-5AB8-4BE3-A440-8B079E9BDD98}" type="presParOf" srcId="{90D0DF2E-FA67-418C-84DE-4A20B1DB1664}" destId="{82E4A148-81DC-447E-94A6-DDEF7C6BAC42}" srcOrd="0" destOrd="0" presId="urn:microsoft.com/office/officeart/2005/8/layout/hierarchy3"/>
    <dgm:cxn modelId="{880B036C-DA06-4240-8A06-C11C888DE108}" type="presParOf" srcId="{82E4A148-81DC-447E-94A6-DDEF7C6BAC42}" destId="{D9B4A932-5E58-49AA-828A-0A06E228E880}" srcOrd="0" destOrd="0" presId="urn:microsoft.com/office/officeart/2005/8/layout/hierarchy3"/>
    <dgm:cxn modelId="{20F7BA12-FDCF-4FBF-9E99-DD76CD1F82C8}" type="presParOf" srcId="{82E4A148-81DC-447E-94A6-DDEF7C6BAC42}" destId="{7CD8DFF7-6D24-4ADC-8391-916238EAE8CE}" srcOrd="1" destOrd="0" presId="urn:microsoft.com/office/officeart/2005/8/layout/hierarchy3"/>
    <dgm:cxn modelId="{5CB509DA-C909-4B65-8905-EDA5590D2FD4}" type="presParOf" srcId="{90D0DF2E-FA67-418C-84DE-4A20B1DB1664}" destId="{904F1067-56EF-4DC4-A99F-E4192A819313}" srcOrd="1" destOrd="0" presId="urn:microsoft.com/office/officeart/2005/8/layout/hierarchy3"/>
    <dgm:cxn modelId="{CE3C6D4B-FF90-41FD-B49C-3E39D1BA1EC8}" type="presParOf" srcId="{904F1067-56EF-4DC4-A99F-E4192A819313}" destId="{576119F7-04E6-4E44-BBA3-B51D7E57403D}" srcOrd="0" destOrd="0" presId="urn:microsoft.com/office/officeart/2005/8/layout/hierarchy3"/>
    <dgm:cxn modelId="{83FB2109-A029-44F9-A497-AF1F061E49BF}" type="presParOf" srcId="{904F1067-56EF-4DC4-A99F-E4192A819313}" destId="{E8961EC5-7D49-46A5-B17A-F5B719F28766}" srcOrd="1" destOrd="0" presId="urn:microsoft.com/office/officeart/2005/8/layout/hierarchy3"/>
    <dgm:cxn modelId="{46761BC7-7DC4-4468-AE88-6ABD5D94BEB7}" type="presParOf" srcId="{904F1067-56EF-4DC4-A99F-E4192A819313}" destId="{BB10FE4F-20AC-40F8-AA85-A2B14C380E5C}" srcOrd="2" destOrd="0" presId="urn:microsoft.com/office/officeart/2005/8/layout/hierarchy3"/>
    <dgm:cxn modelId="{7CA00D26-B560-484C-ABE8-FE0263B4B3B0}" type="presParOf" srcId="{904F1067-56EF-4DC4-A99F-E4192A819313}" destId="{BA01E82B-999B-47E7-9190-199750B16E52}" srcOrd="3" destOrd="0" presId="urn:microsoft.com/office/officeart/2005/8/layout/hierarchy3"/>
    <dgm:cxn modelId="{C2031662-3AEB-47DF-924D-D22B61F05E31}" type="presParOf" srcId="{DA35A9A1-2458-48EB-B8B7-560B6AA5EEEB}" destId="{D9DDAF22-32F5-4752-A1FC-6A04C7210966}" srcOrd="1" destOrd="0" presId="urn:microsoft.com/office/officeart/2005/8/layout/hierarchy3"/>
    <dgm:cxn modelId="{9C9AC576-EB48-47B8-AD52-5E434308DE4F}" type="presParOf" srcId="{D9DDAF22-32F5-4752-A1FC-6A04C7210966}" destId="{060D36FA-185E-45AB-9B3E-8DDEEEBFEC55}" srcOrd="0" destOrd="0" presId="urn:microsoft.com/office/officeart/2005/8/layout/hierarchy3"/>
    <dgm:cxn modelId="{2A2AB6C6-2A32-4D2A-8E5C-0016F724209C}" type="presParOf" srcId="{060D36FA-185E-45AB-9B3E-8DDEEEBFEC55}" destId="{306E51DE-2A60-409C-A8F6-5173CF3A178D}" srcOrd="0" destOrd="0" presId="urn:microsoft.com/office/officeart/2005/8/layout/hierarchy3"/>
    <dgm:cxn modelId="{DAA3FB87-51E5-453B-8709-8A68B7755151}" type="presParOf" srcId="{060D36FA-185E-45AB-9B3E-8DDEEEBFEC55}" destId="{9E7B0969-BEDC-4A16-8FE1-2CCE27B85C15}" srcOrd="1" destOrd="0" presId="urn:microsoft.com/office/officeart/2005/8/layout/hierarchy3"/>
    <dgm:cxn modelId="{506EE046-0FE4-486B-ABAD-0D5BCE0A1CA3}" type="presParOf" srcId="{D9DDAF22-32F5-4752-A1FC-6A04C7210966}" destId="{C60ED7A5-6EB8-4F4E-B559-9EBD00EEE1D2}" srcOrd="1" destOrd="0" presId="urn:microsoft.com/office/officeart/2005/8/layout/hierarchy3"/>
    <dgm:cxn modelId="{6034E9F2-088D-43A9-A404-E7FC3D8F9511}" type="presParOf" srcId="{C60ED7A5-6EB8-4F4E-B559-9EBD00EEE1D2}" destId="{7A5B40EF-14B5-445B-B1B3-C127E2F33275}" srcOrd="0" destOrd="0" presId="urn:microsoft.com/office/officeart/2005/8/layout/hierarchy3"/>
    <dgm:cxn modelId="{564B171A-5001-4FAC-A057-DFC97DFAAA51}" type="presParOf" srcId="{C60ED7A5-6EB8-4F4E-B559-9EBD00EEE1D2}" destId="{887AD13C-3113-4273-A133-C4F9B65FA5F7}" srcOrd="1" destOrd="0" presId="urn:microsoft.com/office/officeart/2005/8/layout/hierarchy3"/>
    <dgm:cxn modelId="{9B19B6B3-8228-4075-98A3-7B86ED7AC4FB}" type="presParOf" srcId="{C60ED7A5-6EB8-4F4E-B559-9EBD00EEE1D2}" destId="{33E928D3-8FAE-4B6A-ACFE-C9ADE83FE20E}" srcOrd="2" destOrd="0" presId="urn:microsoft.com/office/officeart/2005/8/layout/hierarchy3"/>
    <dgm:cxn modelId="{276B6A9E-8563-4AE4-AB15-A58B986B3680}" type="presParOf" srcId="{C60ED7A5-6EB8-4F4E-B559-9EBD00EEE1D2}" destId="{A810EFA5-46C7-42E6-BB96-1D17CC856AE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2679AD3-0DC5-463B-B710-924468D3B79A}" type="doc">
      <dgm:prSet loTypeId="urn:microsoft.com/office/officeart/2005/8/layout/vList2" loCatId="list" qsTypeId="urn:microsoft.com/office/officeart/2005/8/quickstyle/simple1#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4293FE-7D09-4B04-9A2A-876909072CF5}">
      <dgm:prSet phldrT="[Текст]"/>
      <dgm:spPr/>
      <dgm:t>
        <a:bodyPr/>
        <a:lstStyle/>
        <a:p>
          <a:r>
            <a:rPr lang="ru-RU" dirty="0" smtClean="0"/>
            <a:t>Федеральные государственные образовательные стандарты</a:t>
          </a:r>
          <a:endParaRPr lang="ru-RU" dirty="0"/>
        </a:p>
      </dgm:t>
    </dgm:pt>
    <dgm:pt modelId="{20F9E77C-2FBB-4B62-8FC5-4F8F613911CF}" type="parTrans" cxnId="{4EE6CD65-B6F4-4609-ABD9-22B6604D5E5A}">
      <dgm:prSet/>
      <dgm:spPr/>
      <dgm:t>
        <a:bodyPr/>
        <a:lstStyle/>
        <a:p>
          <a:endParaRPr lang="ru-RU"/>
        </a:p>
      </dgm:t>
    </dgm:pt>
    <dgm:pt modelId="{03AD2978-40BA-4CF3-83C3-5F19B5A200D1}" type="sibTrans" cxnId="{4EE6CD65-B6F4-4609-ABD9-22B6604D5E5A}">
      <dgm:prSet/>
      <dgm:spPr/>
      <dgm:t>
        <a:bodyPr/>
        <a:lstStyle/>
        <a:p>
          <a:endParaRPr lang="ru-RU"/>
        </a:p>
      </dgm:t>
    </dgm:pt>
    <dgm:pt modelId="{B5AA0875-39BD-42B7-A41C-2147992BBC8A}">
      <dgm:prSet phldrT="[Текст]"/>
      <dgm:spPr/>
      <dgm:t>
        <a:bodyPr/>
        <a:lstStyle/>
        <a:p>
          <a:r>
            <a:rPr lang="ru-RU" dirty="0" smtClean="0"/>
            <a:t>к ступеням и уровням общего образования</a:t>
          </a:r>
          <a:endParaRPr lang="ru-RU" dirty="0"/>
        </a:p>
      </dgm:t>
    </dgm:pt>
    <dgm:pt modelId="{315A463B-CE09-46F7-8D26-0A3848516F13}" type="parTrans" cxnId="{F6FC876C-1D4B-46D8-B6BD-4C1C09FC065D}">
      <dgm:prSet/>
      <dgm:spPr/>
      <dgm:t>
        <a:bodyPr/>
        <a:lstStyle/>
        <a:p>
          <a:endParaRPr lang="ru-RU"/>
        </a:p>
      </dgm:t>
    </dgm:pt>
    <dgm:pt modelId="{B6E5CACF-317D-496A-9AAE-A34CC2575389}" type="sibTrans" cxnId="{F6FC876C-1D4B-46D8-B6BD-4C1C09FC065D}">
      <dgm:prSet/>
      <dgm:spPr/>
      <dgm:t>
        <a:bodyPr/>
        <a:lstStyle/>
        <a:p>
          <a:endParaRPr lang="ru-RU"/>
        </a:p>
      </dgm:t>
    </dgm:pt>
    <dgm:pt modelId="{6DAB23F8-FCA4-4B5F-9C28-5FA58F09EEC8}">
      <dgm:prSet phldrT="[Текст]"/>
      <dgm:spPr/>
      <dgm:t>
        <a:bodyPr/>
        <a:lstStyle/>
        <a:p>
          <a:r>
            <a:rPr lang="ru-RU" dirty="0" smtClean="0"/>
            <a:t>к уровням профессионального образования</a:t>
          </a:r>
          <a:endParaRPr lang="ru-RU" dirty="0"/>
        </a:p>
      </dgm:t>
    </dgm:pt>
    <dgm:pt modelId="{7227C64E-BACD-4AB4-A76D-BB266EC5499C}" type="parTrans" cxnId="{E9D97B28-CAA9-44F2-9AF9-B9F9012A2033}">
      <dgm:prSet/>
      <dgm:spPr/>
      <dgm:t>
        <a:bodyPr/>
        <a:lstStyle/>
        <a:p>
          <a:endParaRPr lang="ru-RU"/>
        </a:p>
      </dgm:t>
    </dgm:pt>
    <dgm:pt modelId="{34E5DE33-92C3-4C20-AF8F-7890C2AD4894}" type="sibTrans" cxnId="{E9D97B28-CAA9-44F2-9AF9-B9F9012A2033}">
      <dgm:prSet/>
      <dgm:spPr/>
      <dgm:t>
        <a:bodyPr/>
        <a:lstStyle/>
        <a:p>
          <a:endParaRPr lang="ru-RU"/>
        </a:p>
      </dgm:t>
    </dgm:pt>
    <dgm:pt modelId="{B6E0A1C6-5DC1-4984-BE2B-9F2E9FC3F316}">
      <dgm:prSet phldrT="[Текст]"/>
      <dgm:spPr/>
      <dgm:t>
        <a:bodyPr/>
        <a:lstStyle/>
        <a:p>
          <a:r>
            <a:rPr lang="ru-RU" dirty="0" smtClean="0"/>
            <a:t>Федеральные  государственные  требования</a:t>
          </a:r>
          <a:endParaRPr lang="ru-RU" dirty="0"/>
        </a:p>
      </dgm:t>
    </dgm:pt>
    <dgm:pt modelId="{D69DFBFA-FA0D-4B28-AAC2-A369D0E5BDF1}" type="parTrans" cxnId="{4D082CFE-7BFF-4DB4-BEB7-44DB79A9096E}">
      <dgm:prSet/>
      <dgm:spPr/>
      <dgm:t>
        <a:bodyPr/>
        <a:lstStyle/>
        <a:p>
          <a:endParaRPr lang="ru-RU"/>
        </a:p>
      </dgm:t>
    </dgm:pt>
    <dgm:pt modelId="{3F8F993E-DF90-49BD-B28F-62E4838233DA}" type="sibTrans" cxnId="{4D082CFE-7BFF-4DB4-BEB7-44DB79A9096E}">
      <dgm:prSet/>
      <dgm:spPr/>
      <dgm:t>
        <a:bodyPr/>
        <a:lstStyle/>
        <a:p>
          <a:endParaRPr lang="ru-RU"/>
        </a:p>
      </dgm:t>
    </dgm:pt>
    <dgm:pt modelId="{493E7E1A-5C23-4EB2-9D4E-0F1CA4F83AA6}">
      <dgm:prSet phldrT="[Текст]"/>
      <dgm:spPr/>
      <dgm:t>
        <a:bodyPr/>
        <a:lstStyle/>
        <a:p>
          <a:r>
            <a:rPr lang="ru-RU" dirty="0" smtClean="0"/>
            <a:t>к дошкольной образовательной программе</a:t>
          </a:r>
          <a:endParaRPr lang="ru-RU" dirty="0"/>
        </a:p>
      </dgm:t>
    </dgm:pt>
    <dgm:pt modelId="{6C252685-5FE8-477F-B947-B4636D8A0428}" type="parTrans" cxnId="{5E1CEADB-A303-4196-AD37-00C4F0A81FD1}">
      <dgm:prSet/>
      <dgm:spPr/>
      <dgm:t>
        <a:bodyPr/>
        <a:lstStyle/>
        <a:p>
          <a:endParaRPr lang="ru-RU"/>
        </a:p>
      </dgm:t>
    </dgm:pt>
    <dgm:pt modelId="{D06D3672-54DB-4437-A0F9-75F743CEE64A}" type="sibTrans" cxnId="{5E1CEADB-A303-4196-AD37-00C4F0A81FD1}">
      <dgm:prSet/>
      <dgm:spPr/>
      <dgm:t>
        <a:bodyPr/>
        <a:lstStyle/>
        <a:p>
          <a:endParaRPr lang="ru-RU"/>
        </a:p>
      </dgm:t>
    </dgm:pt>
    <dgm:pt modelId="{92F3CB22-701A-4364-8D14-099353F7DCB8}">
      <dgm:prSet phldrT="[Текст]"/>
      <dgm:spPr/>
      <dgm:t>
        <a:bodyPr/>
        <a:lstStyle/>
        <a:p>
          <a:r>
            <a:rPr lang="ru-RU" dirty="0" smtClean="0"/>
            <a:t>к дополнительным профессиональным образовательным программам профессиональному образованию</a:t>
          </a:r>
          <a:endParaRPr lang="ru-RU" dirty="0"/>
        </a:p>
      </dgm:t>
    </dgm:pt>
    <dgm:pt modelId="{82282557-047C-4397-AEF9-6764448183B7}" type="parTrans" cxnId="{DB08C2F4-EAE2-41C4-8889-92CC071D8349}">
      <dgm:prSet/>
      <dgm:spPr/>
      <dgm:t>
        <a:bodyPr/>
        <a:lstStyle/>
        <a:p>
          <a:endParaRPr lang="ru-RU"/>
        </a:p>
      </dgm:t>
    </dgm:pt>
    <dgm:pt modelId="{ADC63CA4-A33F-4501-AAE3-EAB491C7D55B}" type="sibTrans" cxnId="{DB08C2F4-EAE2-41C4-8889-92CC071D8349}">
      <dgm:prSet/>
      <dgm:spPr/>
      <dgm:t>
        <a:bodyPr/>
        <a:lstStyle/>
        <a:p>
          <a:endParaRPr lang="ru-RU"/>
        </a:p>
      </dgm:t>
    </dgm:pt>
    <dgm:pt modelId="{6A42BB85-23A9-4EAC-BE28-CEC2B229DD33}">
      <dgm:prSet phldrT="[Текст]"/>
      <dgm:spPr/>
      <dgm:t>
        <a:bodyPr/>
        <a:lstStyle/>
        <a:p>
          <a:r>
            <a:rPr lang="ru-RU" dirty="0" smtClean="0"/>
            <a:t>к дополнительным предпрофессиональным программам в области искусств</a:t>
          </a:r>
          <a:endParaRPr lang="ru-RU" dirty="0"/>
        </a:p>
      </dgm:t>
    </dgm:pt>
    <dgm:pt modelId="{1504F27A-2DA0-4ECD-BF57-BF662261B7CA}" type="parTrans" cxnId="{48AD4181-EBB6-4B14-A343-B32F4002F312}">
      <dgm:prSet/>
      <dgm:spPr/>
      <dgm:t>
        <a:bodyPr/>
        <a:lstStyle/>
        <a:p>
          <a:endParaRPr lang="ru-RU"/>
        </a:p>
      </dgm:t>
    </dgm:pt>
    <dgm:pt modelId="{FF5A0925-139A-4844-A732-1A735FEA3A8E}" type="sibTrans" cxnId="{48AD4181-EBB6-4B14-A343-B32F4002F312}">
      <dgm:prSet/>
      <dgm:spPr/>
      <dgm:t>
        <a:bodyPr/>
        <a:lstStyle/>
        <a:p>
          <a:endParaRPr lang="ru-RU"/>
        </a:p>
      </dgm:t>
    </dgm:pt>
    <dgm:pt modelId="{5327C29A-374D-44A3-9B85-14C339C78B9F}" type="pres">
      <dgm:prSet presAssocID="{22679AD3-0DC5-463B-B710-924468D3B79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427B04-C7D3-444C-AD01-2587D20F2F4D}" type="pres">
      <dgm:prSet presAssocID="{6E4293FE-7D09-4B04-9A2A-876909072CF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560100-CCB7-41FC-AFC8-EFFC4CA9163A}" type="pres">
      <dgm:prSet presAssocID="{6E4293FE-7D09-4B04-9A2A-876909072CF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4D5B0-8C46-4410-BD2E-F45FCE9A3B55}" type="pres">
      <dgm:prSet presAssocID="{B6E0A1C6-5DC1-4984-BE2B-9F2E9FC3F31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17F78C-6B8E-4E9E-BB51-72AAB204012D}" type="pres">
      <dgm:prSet presAssocID="{B6E0A1C6-5DC1-4984-BE2B-9F2E9FC3F31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08C2F4-EAE2-41C4-8889-92CC071D8349}" srcId="{B6E0A1C6-5DC1-4984-BE2B-9F2E9FC3F316}" destId="{92F3CB22-701A-4364-8D14-099353F7DCB8}" srcOrd="1" destOrd="0" parTransId="{82282557-047C-4397-AEF9-6764448183B7}" sibTransId="{ADC63CA4-A33F-4501-AAE3-EAB491C7D55B}"/>
    <dgm:cxn modelId="{BA5C7386-99F6-40D8-8715-B8A0A4D02494}" type="presOf" srcId="{B5AA0875-39BD-42B7-A41C-2147992BBC8A}" destId="{6A560100-CCB7-41FC-AFC8-EFFC4CA9163A}" srcOrd="0" destOrd="0" presId="urn:microsoft.com/office/officeart/2005/8/layout/vList2"/>
    <dgm:cxn modelId="{E9D97B28-CAA9-44F2-9AF9-B9F9012A2033}" srcId="{6E4293FE-7D09-4B04-9A2A-876909072CF5}" destId="{6DAB23F8-FCA4-4B5F-9C28-5FA58F09EEC8}" srcOrd="1" destOrd="0" parTransId="{7227C64E-BACD-4AB4-A76D-BB266EC5499C}" sibTransId="{34E5DE33-92C3-4C20-AF8F-7890C2AD4894}"/>
    <dgm:cxn modelId="{48AD4181-EBB6-4B14-A343-B32F4002F312}" srcId="{B6E0A1C6-5DC1-4984-BE2B-9F2E9FC3F316}" destId="{6A42BB85-23A9-4EAC-BE28-CEC2B229DD33}" srcOrd="2" destOrd="0" parTransId="{1504F27A-2DA0-4ECD-BF57-BF662261B7CA}" sibTransId="{FF5A0925-139A-4844-A732-1A735FEA3A8E}"/>
    <dgm:cxn modelId="{4D082CFE-7BFF-4DB4-BEB7-44DB79A9096E}" srcId="{22679AD3-0DC5-463B-B710-924468D3B79A}" destId="{B6E0A1C6-5DC1-4984-BE2B-9F2E9FC3F316}" srcOrd="1" destOrd="0" parTransId="{D69DFBFA-FA0D-4B28-AAC2-A369D0E5BDF1}" sibTransId="{3F8F993E-DF90-49BD-B28F-62E4838233DA}"/>
    <dgm:cxn modelId="{5E1CEADB-A303-4196-AD37-00C4F0A81FD1}" srcId="{B6E0A1C6-5DC1-4984-BE2B-9F2E9FC3F316}" destId="{493E7E1A-5C23-4EB2-9D4E-0F1CA4F83AA6}" srcOrd="0" destOrd="0" parTransId="{6C252685-5FE8-477F-B947-B4636D8A0428}" sibTransId="{D06D3672-54DB-4437-A0F9-75F743CEE64A}"/>
    <dgm:cxn modelId="{B3105A33-09E4-4DFF-9DBF-5AC623B4B52F}" type="presOf" srcId="{6A42BB85-23A9-4EAC-BE28-CEC2B229DD33}" destId="{4C17F78C-6B8E-4E9E-BB51-72AAB204012D}" srcOrd="0" destOrd="2" presId="urn:microsoft.com/office/officeart/2005/8/layout/vList2"/>
    <dgm:cxn modelId="{955FCE23-3030-4277-824C-E003A0ED3786}" type="presOf" srcId="{493E7E1A-5C23-4EB2-9D4E-0F1CA4F83AA6}" destId="{4C17F78C-6B8E-4E9E-BB51-72AAB204012D}" srcOrd="0" destOrd="0" presId="urn:microsoft.com/office/officeart/2005/8/layout/vList2"/>
    <dgm:cxn modelId="{1C3556DF-23A8-4C93-8428-C62D4E444ADC}" type="presOf" srcId="{B6E0A1C6-5DC1-4984-BE2B-9F2E9FC3F316}" destId="{72A4D5B0-8C46-4410-BD2E-F45FCE9A3B55}" srcOrd="0" destOrd="0" presId="urn:microsoft.com/office/officeart/2005/8/layout/vList2"/>
    <dgm:cxn modelId="{20244C45-F8C4-485C-B419-5D301CE7A21B}" type="presOf" srcId="{92F3CB22-701A-4364-8D14-099353F7DCB8}" destId="{4C17F78C-6B8E-4E9E-BB51-72AAB204012D}" srcOrd="0" destOrd="1" presId="urn:microsoft.com/office/officeart/2005/8/layout/vList2"/>
    <dgm:cxn modelId="{4EE6CD65-B6F4-4609-ABD9-22B6604D5E5A}" srcId="{22679AD3-0DC5-463B-B710-924468D3B79A}" destId="{6E4293FE-7D09-4B04-9A2A-876909072CF5}" srcOrd="0" destOrd="0" parTransId="{20F9E77C-2FBB-4B62-8FC5-4F8F613911CF}" sibTransId="{03AD2978-40BA-4CF3-83C3-5F19B5A200D1}"/>
    <dgm:cxn modelId="{F6FC876C-1D4B-46D8-B6BD-4C1C09FC065D}" srcId="{6E4293FE-7D09-4B04-9A2A-876909072CF5}" destId="{B5AA0875-39BD-42B7-A41C-2147992BBC8A}" srcOrd="0" destOrd="0" parTransId="{315A463B-CE09-46F7-8D26-0A3848516F13}" sibTransId="{B6E5CACF-317D-496A-9AAE-A34CC2575389}"/>
    <dgm:cxn modelId="{8B997BDF-5B66-4DFC-B7D1-C23340638CBA}" type="presOf" srcId="{6E4293FE-7D09-4B04-9A2A-876909072CF5}" destId="{02427B04-C7D3-444C-AD01-2587D20F2F4D}" srcOrd="0" destOrd="0" presId="urn:microsoft.com/office/officeart/2005/8/layout/vList2"/>
    <dgm:cxn modelId="{9D6AF1DE-DE36-424C-BF6B-2E56581AAE4D}" type="presOf" srcId="{6DAB23F8-FCA4-4B5F-9C28-5FA58F09EEC8}" destId="{6A560100-CCB7-41FC-AFC8-EFFC4CA9163A}" srcOrd="0" destOrd="1" presId="urn:microsoft.com/office/officeart/2005/8/layout/vList2"/>
    <dgm:cxn modelId="{F1153EB2-88AE-4749-B699-EBD15C09216B}" type="presOf" srcId="{22679AD3-0DC5-463B-B710-924468D3B79A}" destId="{5327C29A-374D-44A3-9B85-14C339C78B9F}" srcOrd="0" destOrd="0" presId="urn:microsoft.com/office/officeart/2005/8/layout/vList2"/>
    <dgm:cxn modelId="{32C89040-C84E-4F12-96F9-E1F4671C9203}" type="presParOf" srcId="{5327C29A-374D-44A3-9B85-14C339C78B9F}" destId="{02427B04-C7D3-444C-AD01-2587D20F2F4D}" srcOrd="0" destOrd="0" presId="urn:microsoft.com/office/officeart/2005/8/layout/vList2"/>
    <dgm:cxn modelId="{F3B12717-EE0D-4543-A859-D9C226D71810}" type="presParOf" srcId="{5327C29A-374D-44A3-9B85-14C339C78B9F}" destId="{6A560100-CCB7-41FC-AFC8-EFFC4CA9163A}" srcOrd="1" destOrd="0" presId="urn:microsoft.com/office/officeart/2005/8/layout/vList2"/>
    <dgm:cxn modelId="{72206160-60DA-4E46-8D84-BDFE99C58700}" type="presParOf" srcId="{5327C29A-374D-44A3-9B85-14C339C78B9F}" destId="{72A4D5B0-8C46-4410-BD2E-F45FCE9A3B55}" srcOrd="2" destOrd="0" presId="urn:microsoft.com/office/officeart/2005/8/layout/vList2"/>
    <dgm:cxn modelId="{79E7ADF9-CE7A-4CC5-898F-8770E77A1347}" type="presParOf" srcId="{5327C29A-374D-44A3-9B85-14C339C78B9F}" destId="{4C17F78C-6B8E-4E9E-BB51-72AAB204012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5.bin"/><Relationship Id="rId3" Type="http://schemas.microsoft.com/office/2006/relationships/legacyDiagramText" Target="legacyDiagramText10.bin"/><Relationship Id="rId7" Type="http://schemas.microsoft.com/office/2006/relationships/legacyDiagramText" Target="legacyDiagramText14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5" Type="http://schemas.microsoft.com/office/2006/relationships/legacyDiagramText" Target="legacyDiagramText12.bin"/><Relationship Id="rId4" Type="http://schemas.microsoft.com/office/2006/relationships/legacyDiagramText" Target="legacyDiagramText1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B09684A8-1FF9-4768-A6FA-60EB7FE2B127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BC5C541E-3D50-43A1-903B-ED82DE900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1A2C7B9-5141-4E7C-821A-52F0F592D890}" type="slidenum">
              <a:rPr lang="ru-RU" sz="1200">
                <a:latin typeface="Calibri" pitchFamily="34" charset="0"/>
              </a:rPr>
              <a:pPr algn="r"/>
              <a:t>5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33DD2E5-CBCF-488C-8256-A4309F28A4DF}" type="slidenum">
              <a:rPr lang="ru-RU" sz="1200">
                <a:latin typeface="Calibri" pitchFamily="34" charset="0"/>
              </a:rPr>
              <a:pPr algn="r"/>
              <a:t>6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FDA8-7D8A-4CF1-BA99-294E7455B3C7}" type="slidenum">
              <a:rPr lang="ru-RU" smtClean="0">
                <a:cs typeface="Arial" charset="0"/>
              </a:rPr>
              <a:pPr/>
              <a:t>14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C66D8-57B7-43F1-9030-98725A0C2D13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1035F-84EA-4BAD-B06C-491D34965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318F-FF85-4AD1-BF78-4E5448EE3121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31C5-52DE-4A48-939D-C80907E1B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15EF6-CD02-42F7-901E-E8971A9D88B9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9618C-8B63-4A99-8689-1C54FC27D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D0D41-F127-4CA8-8AD3-0B2A7879F333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11B58-9F1B-4015-AD81-6BB3BD399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43CA-1C00-4F1E-ACDD-FC6393B2D6FA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5510-7233-4BC5-9BB2-7FECFDAF3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02CA-2EE8-4112-B64B-0690AC13A9DE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B560-F80B-43ED-B9E5-86E2FD2AC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0B096-6E80-4533-8AB6-E29ED728DF53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0F2B-7D62-4ED0-821F-203259AE8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F6390-3A58-4D3D-9BBB-66698E62970D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4A3BE-11A8-4429-A657-9CAC5AF7C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63D8D-E46D-449A-9FB6-47208ECAA040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40F5-BAFE-424A-9FF9-95A2486D9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1CC72-E94D-424F-AA1C-CBDA0C5F7F87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642EF-6030-4ECD-A9CF-5B75CC9F3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D6FA7-1B50-47C3-B524-2782BFF529AE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2F93-E617-4E4F-A414-99D6C769B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DCE3A5-C633-4F29-89CF-6D6AF04121FE}" type="datetimeFigureOut">
              <a:rPr lang="ru-RU"/>
              <a:pPr>
                <a:defRPr/>
              </a:pPr>
              <a:t>26.08.2011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E81DD5-CED6-4919-9659-E1E5F29D2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785813"/>
            <a:ext cx="7815263" cy="2814637"/>
          </a:xfrm>
        </p:spPr>
        <p:txBody>
          <a:bodyPr/>
          <a:lstStyle/>
          <a:p>
            <a:pPr eaLnBrk="1" hangingPunct="1"/>
            <a:r>
              <a:rPr lang="ru-RU" smtClean="0"/>
              <a:t>Система образования в проекте федерального закона «Об образовании в Российской Федерации»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50" y="4643438"/>
            <a:ext cx="5614988" cy="1752600"/>
          </a:xfrm>
        </p:spPr>
        <p:txBody>
          <a:bodyPr/>
          <a:lstStyle/>
          <a:p>
            <a:pPr algn="l" eaLnBrk="1" hangingPunct="1"/>
            <a:r>
              <a:rPr lang="ru-RU" sz="2800" smtClean="0">
                <a:solidFill>
                  <a:schemeClr val="tx1"/>
                </a:solidFill>
              </a:rPr>
              <a:t>М.Б. Лукашевич, директор Департамента правового обеспечения деятельности Министерства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57200" y="6215063"/>
            <a:ext cx="4040188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сейчас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645025" y="6215063"/>
            <a:ext cx="4041775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предлагается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294967295"/>
          </p:nvPr>
        </p:nvGraphicFramePr>
        <p:xfrm>
          <a:off x="498475" y="1851025"/>
          <a:ext cx="4040188" cy="385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4429125" y="6072188"/>
            <a:ext cx="571500" cy="714375"/>
          </a:xfrm>
          <a:prstGeom prst="rightArrow">
            <a:avLst>
              <a:gd name="adj1" fmla="val 42889"/>
              <a:gd name="adj2" fmla="val 100000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05" name="Номер слайда 14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B6928-7C15-4ABD-B038-E37C3CEE245A}" type="slidenum">
              <a:rPr lang="ru-RU" sz="1000">
                <a:latin typeface="Lucida Sans Unicode" pitchFamily="34" charset="0"/>
              </a:rPr>
              <a:pPr algn="r"/>
              <a:t>10</a:t>
            </a:fld>
            <a:endParaRPr lang="ru-RU" sz="1000">
              <a:latin typeface="Lucida Sans Unicode" pitchFamily="34" charset="0"/>
            </a:endParaRPr>
          </a:p>
        </p:txBody>
      </p:sp>
      <p:sp>
        <p:nvSpPr>
          <p:cNvPr id="2" name="Содержимое 4"/>
          <p:cNvSpPr txBox="1">
            <a:spLocks/>
          </p:cNvSpPr>
          <p:nvPr/>
        </p:nvSpPr>
        <p:spPr>
          <a:xfrm>
            <a:off x="1928794" y="1142984"/>
            <a:ext cx="5184775" cy="5048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652">
            <a:solidFill>
              <a:schemeClr val="accent1"/>
            </a:solidFill>
            <a:miter lim="800000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lIns="182880" anchor="ctr">
            <a:normAutofit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Lucida Sans Unicode" pitchFamily="34" charset="0"/>
                <a:cs typeface="+mn-cs"/>
              </a:rPr>
              <a:t>Образовательные цензы</a:t>
            </a:r>
            <a:endParaRPr lang="ru-RU" sz="2400" dirty="0">
              <a:solidFill>
                <a:schemeClr val="bg1"/>
              </a:solidFill>
              <a:latin typeface="Lucida Sans Unicode" pitchFamily="34" charset="0"/>
              <a:cs typeface="+mn-cs"/>
            </a:endParaRPr>
          </a:p>
        </p:txBody>
      </p:sp>
      <p:sp>
        <p:nvSpPr>
          <p:cNvPr id="19" name="Горизонтальный свиток 18"/>
          <p:cNvSpPr/>
          <p:nvPr/>
        </p:nvSpPr>
        <p:spPr>
          <a:xfrm>
            <a:off x="6500813" y="1428750"/>
            <a:ext cx="2357437" cy="85883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1200" b="1" dirty="0"/>
              <a:t>подтверждается документом об образовании и (или) квалификации</a:t>
            </a:r>
          </a:p>
        </p:txBody>
      </p:sp>
      <p:sp>
        <p:nvSpPr>
          <p:cNvPr id="20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700" b="1">
                <a:latin typeface="Calibri" pitchFamily="34" charset="0"/>
                <a:cs typeface="+mn-cs"/>
              </a:rPr>
              <a:t>Изменение структуры образовательных цензов</a:t>
            </a:r>
            <a:endParaRPr lang="ru-RU" sz="2700">
              <a:latin typeface="Calibri" pitchFamily="34" charset="0"/>
              <a:cs typeface="+mn-cs"/>
            </a:endParaRPr>
          </a:p>
        </p:txBody>
      </p:sp>
      <p:graphicFrame>
        <p:nvGraphicFramePr>
          <p:cNvPr id="16" name="Содержимое 10"/>
          <p:cNvGraphicFramePr>
            <a:graphicFrameLocks/>
          </p:cNvGraphicFramePr>
          <p:nvPr/>
        </p:nvGraphicFramePr>
        <p:xfrm>
          <a:off x="4681022" y="201306"/>
          <a:ext cx="4404142" cy="6839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9" grpId="0" animBg="1"/>
      <p:bldGraphic spid="1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57200" y="6215063"/>
            <a:ext cx="4040188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сейчас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645025" y="6215063"/>
            <a:ext cx="4041775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предлагается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294967295"/>
          </p:nvPr>
        </p:nvGraphicFramePr>
        <p:xfrm>
          <a:off x="357158" y="1214422"/>
          <a:ext cx="4040188" cy="4708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4429125" y="6072188"/>
            <a:ext cx="571500" cy="714375"/>
          </a:xfrm>
          <a:prstGeom prst="rightArrow">
            <a:avLst>
              <a:gd name="adj1" fmla="val 42889"/>
              <a:gd name="adj2" fmla="val 100000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29" name="Номер слайда 14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0658FE6-5E77-49E1-AA92-B3E0C65BBB37}" type="slidenum">
              <a:rPr lang="ru-RU" sz="1000">
                <a:latin typeface="Lucida Sans Unicode" pitchFamily="34" charset="0"/>
              </a:rPr>
              <a:pPr algn="r"/>
              <a:t>11</a:t>
            </a:fld>
            <a:endParaRPr lang="ru-RU" sz="1000">
              <a:latin typeface="Lucida Sans Unicode" pitchFamily="34" charset="0"/>
            </a:endParaRPr>
          </a:p>
        </p:txBody>
      </p:sp>
      <p:sp>
        <p:nvSpPr>
          <p:cNvPr id="20" name="Содержимое 4"/>
          <p:cNvSpPr txBox="1">
            <a:spLocks/>
          </p:cNvSpPr>
          <p:nvPr/>
        </p:nvSpPr>
        <p:spPr bwMode="auto">
          <a:xfrm>
            <a:off x="250824" y="214290"/>
            <a:ext cx="8678894" cy="5715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lnSpcReduction="10000"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Документы об образовании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16" name="Содержимое 10"/>
          <p:cNvGraphicFramePr>
            <a:graphicFrameLocks/>
          </p:cNvGraphicFramePr>
          <p:nvPr/>
        </p:nvGraphicFramePr>
        <p:xfrm>
          <a:off x="4714876" y="1142984"/>
          <a:ext cx="414340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357166"/>
          <a:ext cx="850112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Овальная выноска 6"/>
          <p:cNvSpPr/>
          <p:nvPr/>
        </p:nvSpPr>
        <p:spPr>
          <a:xfrm>
            <a:off x="357188" y="214313"/>
            <a:ext cx="2928937" cy="1643062"/>
          </a:xfrm>
          <a:prstGeom prst="wedgeEllipseCallout">
            <a:avLst>
              <a:gd name="adj1" fmla="val 39011"/>
              <a:gd name="adj2" fmla="val 64541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</a:rPr>
              <a:t>Юридические лица, которым предоставлено право осуществлять образовательную деятельность в качестве основного или дополнительного вида деятельности на основании лицензии</a:t>
            </a:r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0" y="2857500"/>
            <a:ext cx="3714750" cy="1214438"/>
          </a:xfrm>
          <a:prstGeom prst="wedgeEllipseCallout">
            <a:avLst>
              <a:gd name="adj1" fmla="val 21228"/>
              <a:gd name="adj2" fmla="val 111331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</a:rPr>
              <a:t>Учреждения или автономные некоммерческие организации, основной (уставной) деятельностью которых в соответствии с целями, ради которых такая организация создана, является образовательная деятельность</a:t>
            </a:r>
          </a:p>
        </p:txBody>
      </p:sp>
      <p:sp>
        <p:nvSpPr>
          <p:cNvPr id="10" name="Овальная выноска 9"/>
          <p:cNvSpPr/>
          <p:nvPr/>
        </p:nvSpPr>
        <p:spPr>
          <a:xfrm>
            <a:off x="5429250" y="2928938"/>
            <a:ext cx="3714750" cy="1214437"/>
          </a:xfrm>
          <a:prstGeom prst="wedgeEllipseCallout">
            <a:avLst>
              <a:gd name="adj1" fmla="val -11592"/>
              <a:gd name="adj2" fmla="val 80528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chemeClr val="tx1"/>
                </a:solidFill>
              </a:rPr>
              <a:t>Юридические лица любой организационно-правовой формы, осуществляющие образовательная деятельность в  качестве дополнительного к основным видам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85000" lnSpcReduction="20000"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Организации, осуществляющие образовательную деятельность 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397000"/>
          <a:ext cx="8501122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85000" lnSpcReduction="20000"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Организации, осуществляющие образовательную деятельность, и образовательные программы 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1071546"/>
          <a:ext cx="8286808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285728"/>
          <a:ext cx="914400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Calibri" pitchFamily="34" charset="0"/>
                <a:cs typeface="+mn-cs"/>
              </a:rPr>
              <a:t>Наименование образовательной организации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mtClean="0"/>
              <a:t>Организационно-правовая форма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Тип образовательной организации (с учетом организационно-правовой формы)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Характер деятельности</a:t>
            </a:r>
          </a:p>
          <a:p>
            <a:pPr>
              <a:buFont typeface="Wingdings" pitchFamily="2" charset="2"/>
              <a:buChar char="ü"/>
            </a:pPr>
            <a:r>
              <a:rPr lang="ru-RU" smtClean="0"/>
              <a:t>Специальное наименование (по желанию)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5" name="Текст 2"/>
          <p:cNvSpPr txBox="1">
            <a:spLocks/>
          </p:cNvSpPr>
          <p:nvPr/>
        </p:nvSpPr>
        <p:spPr bwMode="auto">
          <a:xfrm>
            <a:off x="611188" y="6165850"/>
            <a:ext cx="7921625" cy="457200"/>
          </a:xfrm>
          <a:prstGeom prst="rect">
            <a:avLst/>
          </a:prstGeom>
          <a:solidFill>
            <a:srgbClr val="FF0000"/>
          </a:solidFill>
          <a:ln w="9652">
            <a:solidFill>
              <a:schemeClr val="accent1"/>
            </a:solidFill>
            <a:miter lim="800000"/>
            <a:headEnd/>
            <a:tailEnd/>
          </a:ln>
        </p:spPr>
        <p:txBody>
          <a:bodyPr lIns="182880" anchor="ctr">
            <a:normAutofit fontScale="70000" lnSpcReduction="20000"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 dirty="0">
                <a:solidFill>
                  <a:schemeClr val="bg1"/>
                </a:solidFill>
                <a:latin typeface="+mn-lt"/>
                <a:cs typeface="+mn-cs"/>
              </a:rPr>
              <a:t>ВИДЫ ОБРАЗОВАТЕЛЬНЫХ ОРГАНИЗАЦИЙ ВНУТРИ ТИПА УПРАЗДНЕНЫ</a:t>
            </a: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3779838" y="3860800"/>
            <a:ext cx="5113337" cy="201612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Исходя из уровня и направленности реализуемых образовательных программ, особых условий их реализации, осуществления лечения и реабилитации, наличия интерната,  содержания,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>
                <a:latin typeface="Calibri" pitchFamily="34" charset="0"/>
                <a:cs typeface="+mn-cs"/>
              </a:rPr>
              <a:t>Обучающиеся</a:t>
            </a:r>
          </a:p>
        </p:txBody>
      </p:sp>
      <p:graphicFrame>
        <p:nvGraphicFramePr>
          <p:cNvPr id="32774" name="Diagram 6"/>
          <p:cNvGraphicFramePr>
            <a:graphicFrameLocks/>
          </p:cNvGraphicFramePr>
          <p:nvPr/>
        </p:nvGraphicFramePr>
        <p:xfrm>
          <a:off x="539750" y="1116013"/>
          <a:ext cx="8208963" cy="5337175"/>
        </p:xfrm>
        <a:graphic>
          <a:graphicData uri="http://schemas.openxmlformats.org/drawingml/2006/compatibility">
            <com:legacyDrawing xmlns:com="http://schemas.openxmlformats.org/drawingml/2006/compatibility" spid="_x0000_s32774"/>
          </a:graphicData>
        </a:graphic>
      </p:graphicFrame>
      <p:sp>
        <p:nvSpPr>
          <p:cNvPr id="32790" name="AutoShape 22"/>
          <p:cNvSpPr>
            <a:spLocks noChangeArrowheads="1"/>
          </p:cNvSpPr>
          <p:nvPr/>
        </p:nvSpPr>
        <p:spPr bwMode="auto">
          <a:xfrm>
            <a:off x="107950" y="1052513"/>
            <a:ext cx="1584325" cy="1223962"/>
          </a:xfrm>
          <a:prstGeom prst="wedgeEllipseCallout">
            <a:avLst>
              <a:gd name="adj1" fmla="val 39579"/>
              <a:gd name="adj2" fmla="val 78792"/>
            </a:avLst>
          </a:prstGeom>
          <a:solidFill>
            <a:srgbClr val="FFFF99">
              <a:alpha val="6588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1000"/>
              <a:t>стипендии, обеспечение учебниками, питанием, транспортом, общежития, </a:t>
            </a:r>
          </a:p>
          <a:p>
            <a:pPr algn="ctr"/>
            <a:r>
              <a:rPr lang="ru-RU" sz="1000"/>
              <a:t>и т.д.</a:t>
            </a:r>
            <a:r>
              <a:rPr lang="ru-RU" sz="1200"/>
              <a:t> </a:t>
            </a:r>
          </a:p>
        </p:txBody>
      </p:sp>
      <p:sp>
        <p:nvSpPr>
          <p:cNvPr id="32791" name="AutoShape 23"/>
          <p:cNvSpPr>
            <a:spLocks noChangeArrowheads="1"/>
          </p:cNvSpPr>
          <p:nvPr/>
        </p:nvSpPr>
        <p:spPr bwMode="auto">
          <a:xfrm>
            <a:off x="7524750" y="5373688"/>
            <a:ext cx="1619250" cy="936625"/>
          </a:xfrm>
          <a:prstGeom prst="wedgeEllipseCallout">
            <a:avLst>
              <a:gd name="adj1" fmla="val -53921"/>
              <a:gd name="adj2" fmla="val -63727"/>
            </a:avLst>
          </a:prstGeom>
          <a:solidFill>
            <a:srgbClr val="FF99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1000"/>
              <a:t>с учетом мнения мнение органа самоуправления обучающихся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2774" grpId="0"/>
      <p:bldP spid="32790" grpId="0" animBg="1"/>
      <p:bldP spid="3279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Педагогические работники</a:t>
            </a:r>
          </a:p>
        </p:txBody>
      </p:sp>
      <p:graphicFrame>
        <p:nvGraphicFramePr>
          <p:cNvPr id="33798" name="Diagram 6"/>
          <p:cNvGraphicFramePr>
            <a:graphicFrameLocks/>
          </p:cNvGraphicFramePr>
          <p:nvPr/>
        </p:nvGraphicFramePr>
        <p:xfrm>
          <a:off x="468313" y="1125538"/>
          <a:ext cx="8135937" cy="5402262"/>
        </p:xfrm>
        <a:graphic>
          <a:graphicData uri="http://schemas.openxmlformats.org/drawingml/2006/compatibility">
            <com:legacyDrawing xmlns:com="http://schemas.openxmlformats.org/drawingml/2006/compatibility" spid="_x0000_s33798"/>
          </a:graphicData>
        </a:graphic>
      </p:graphicFrame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250825" y="1052513"/>
            <a:ext cx="2017713" cy="1008062"/>
          </a:xfrm>
          <a:prstGeom prst="wedgeEllipseCallout">
            <a:avLst>
              <a:gd name="adj1" fmla="val 15616"/>
              <a:gd name="adj2" fmla="val 74722"/>
            </a:avLst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1000"/>
              <a:t>не реже чем один раз в 5 лет, единовременно или дискретно за счет работодателя</a:t>
            </a:r>
          </a:p>
        </p:txBody>
      </p:sp>
      <p:sp>
        <p:nvSpPr>
          <p:cNvPr id="33816" name="AutoShape 24"/>
          <p:cNvSpPr>
            <a:spLocks noChangeArrowheads="1"/>
          </p:cNvSpPr>
          <p:nvPr/>
        </p:nvSpPr>
        <p:spPr bwMode="auto">
          <a:xfrm>
            <a:off x="7092950" y="4941888"/>
            <a:ext cx="1944688" cy="1727200"/>
          </a:xfrm>
          <a:prstGeom prst="wedgeEllipseCallout">
            <a:avLst>
              <a:gd name="adj1" fmla="val -35389"/>
              <a:gd name="adj2" fmla="val -58917"/>
            </a:avLst>
          </a:prstGeom>
          <a:solidFill>
            <a:srgbClr val="FF99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900"/>
              <a:t>гарантии заработной платы не ниже средней по экономике в субъекте РФ, гарантии для сельских учителей, меры поддержки для молодых специалистов и т.д.</a:t>
            </a:r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468313" y="5516563"/>
            <a:ext cx="2159000" cy="1081087"/>
          </a:xfrm>
          <a:prstGeom prst="wedgeEllipseCallout">
            <a:avLst>
              <a:gd name="adj1" fmla="val 65296"/>
              <a:gd name="adj2" fmla="val -9912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ru-RU" sz="1000"/>
              <a:t>сокращенная продолжительность рабочего времени, ежегодный удлиненный отпуск,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3798" grpId="0"/>
      <p:bldP spid="33815" grpId="0" animBg="1"/>
      <p:bldP spid="33816" grpId="0" animBg="1"/>
      <p:bldP spid="338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4"/>
          <p:cNvSpPr txBox="1">
            <a:spLocks/>
          </p:cNvSpPr>
          <p:nvPr/>
        </p:nvSpPr>
        <p:spPr bwMode="auto">
          <a:xfrm>
            <a:off x="250825" y="333375"/>
            <a:ext cx="8642350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Структура системы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Скругленная прямоугольная выноска 8"/>
          <p:cNvGrpSpPr>
            <a:grpSpLocks/>
          </p:cNvGrpSpPr>
          <p:nvPr/>
        </p:nvGrpSpPr>
        <p:grpSpPr bwMode="auto">
          <a:xfrm>
            <a:off x="93663" y="1143000"/>
            <a:ext cx="9050337" cy="5153025"/>
            <a:chOff x="127" y="764"/>
            <a:chExt cx="5687" cy="2880"/>
          </a:xfrm>
        </p:grpSpPr>
        <p:pic>
          <p:nvPicPr>
            <p:cNvPr id="16392" name="Скругленная прямоугольная выноска 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7" y="764"/>
              <a:ext cx="5687" cy="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412" y="1527"/>
              <a:ext cx="5112" cy="1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ru-RU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+mn-cs"/>
                </a:rPr>
                <a:t>		</a:t>
              </a: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Образование подразделяется на:</a:t>
              </a:r>
            </a:p>
            <a:p>
              <a:pPr marL="742950" lvl="1" indent="-285750">
                <a:buFont typeface="Wingdings" pitchFamily="2" charset="2"/>
                <a:buChar char="ü"/>
                <a:defRPr/>
              </a:pPr>
              <a:endPara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endParaRPr>
            </a:p>
            <a:p>
              <a:pPr marL="742950" lvl="1" indent="-285750">
                <a:buFont typeface="Wingdings" pitchFamily="2" charset="2"/>
                <a:buChar char="ü"/>
                <a:defRPr/>
              </a:pP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общее образование (дошкольное, начальное общее, основное общее, среднее общее образование);</a:t>
              </a:r>
            </a:p>
            <a:p>
              <a:pPr marL="742950" lvl="1" indent="-285750">
                <a:buFont typeface="Wingdings" pitchFamily="2" charset="2"/>
                <a:buChar char="ü"/>
                <a:defRPr/>
              </a:pP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профессиональное образование (среднее профессиональное, высшее образование); </a:t>
              </a:r>
            </a:p>
            <a:p>
              <a:pPr marL="742950" lvl="1" indent="-285750">
                <a:buFont typeface="Wingdings" pitchFamily="2" charset="2"/>
                <a:buChar char="ü"/>
                <a:defRPr/>
              </a:pP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дополнительное образование (дополнительное образование детей и взрослых, дополнительное профессиональное образование);</a:t>
              </a:r>
            </a:p>
            <a:p>
              <a:pPr marL="742950" lvl="1" indent="-285750">
                <a:buFont typeface="Wingdings" pitchFamily="2" charset="2"/>
                <a:buChar char="ü"/>
                <a:defRPr/>
              </a:pP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профессиональное обучение.</a:t>
              </a:r>
            </a:p>
            <a:p>
              <a:pPr marL="742950" lvl="1" indent="-285750">
                <a:buFont typeface="Wingdings" pitchFamily="2" charset="2"/>
                <a:buChar char="ü"/>
                <a:defRPr/>
              </a:pPr>
              <a:endPara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endParaRPr>
            </a:p>
            <a:p>
              <a:pPr marL="742950" lvl="1" indent="-285750">
                <a:buFont typeface="Wingdings" pitchFamily="2" charset="2"/>
                <a:buNone/>
                <a:defRPr/>
              </a:pP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	Общее образование и профессиональное образование реализуются по уровням образования.</a:t>
              </a:r>
            </a:p>
            <a:p>
              <a:pPr marL="742950" lvl="1" indent="-285750" algn="ctr">
                <a:buFont typeface="Wingdings" pitchFamily="2" charset="2"/>
                <a:buNone/>
                <a:defRPr/>
              </a:pP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уровень образования </a:t>
              </a:r>
              <a:r>
                <a:rPr lang="ru-RU" sz="1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≠</a:t>
              </a:r>
              <a:r>
                <a:rPr lang="ru-RU" sz="14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  <a:cs typeface="+mn-cs"/>
                </a:rPr>
                <a:t> образовательный ценз </a:t>
              </a:r>
            </a:p>
            <a:p>
              <a:pPr marL="742950" lvl="1" indent="-285750">
                <a:buFont typeface="Wingdings" pitchFamily="2" charset="2"/>
                <a:buNone/>
                <a:defRPr/>
              </a:pPr>
              <a:endParaRPr lang="ru-RU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endParaRPr>
            </a:p>
            <a:p>
              <a:pPr marL="742950" lvl="1" indent="-285750">
                <a:buFont typeface="Wingdings" pitchFamily="2" charset="2"/>
                <a:buNone/>
                <a:defRPr/>
              </a:pPr>
              <a:r>
                <a:rPr lang="ru-RU" dirty="0">
                  <a:cs typeface="+mn-cs"/>
                </a:rPr>
                <a:t> </a:t>
              </a:r>
              <a:endParaRPr lang="ru-RU" dirty="0">
                <a:solidFill>
                  <a:srgbClr val="A3171E"/>
                </a:solidFill>
                <a:latin typeface="Lucida Sans Unicode" pitchFamily="34" charset="0"/>
                <a:cs typeface="+mn-cs"/>
              </a:endParaRPr>
            </a:p>
            <a:p>
              <a:pPr>
                <a:buFont typeface="Wingdings" pitchFamily="2" charset="2"/>
                <a:buNone/>
                <a:defRPr/>
              </a:pPr>
              <a:endParaRPr lang="ru-RU" dirty="0">
                <a:solidFill>
                  <a:srgbClr val="A3171E"/>
                </a:solidFill>
                <a:latin typeface="Lucida Sans Unicode" pitchFamily="34" charset="0"/>
                <a:cs typeface="+mn-cs"/>
              </a:endParaRPr>
            </a:p>
          </p:txBody>
        </p:sp>
      </p:grpSp>
      <p:sp>
        <p:nvSpPr>
          <p:cNvPr id="16386" name="Номер слайда 9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B4F49E-CB69-407F-8E00-D6E2798D17A4}" type="slidenum">
              <a:rPr lang="ru-RU" sz="1000">
                <a:latin typeface="Lucida Sans Unicode" pitchFamily="34" charset="0"/>
              </a:rPr>
              <a:pPr algn="r"/>
              <a:t>3</a:t>
            </a:fld>
            <a:endParaRPr lang="ru-RU" sz="1000">
              <a:latin typeface="Lucida Sans Unicode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flipV="1">
            <a:off x="5929313" y="5429250"/>
            <a:ext cx="2520950" cy="1223963"/>
          </a:xfrm>
          <a:prstGeom prst="wedgeRoundRectCallout">
            <a:avLst>
              <a:gd name="adj1" fmla="val -30856"/>
              <a:gd name="adj2" fmla="val 71398"/>
              <a:gd name="adj3" fmla="val 16667"/>
            </a:avLst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r>
              <a:rPr lang="ru-RU" sz="900" b="1"/>
              <a:t>уровень образования, который является условием получения образования следующего уровня и (или) ведения профессиональной деятельности и удостоверяется соответствующим документом об образовании и (или) квалификации</a:t>
            </a:r>
          </a:p>
          <a:p>
            <a:pPr algn="ctr"/>
            <a:endParaRPr lang="ru-RU"/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 flipH="1" flipV="1">
            <a:off x="1214438" y="5429250"/>
            <a:ext cx="2592387" cy="1223963"/>
          </a:xfrm>
          <a:prstGeom prst="wedgeRoundRectCallout">
            <a:avLst>
              <a:gd name="adj1" fmla="val -30528"/>
              <a:gd name="adj2" fmla="val 71269"/>
              <a:gd name="adj3" fmla="val 16667"/>
            </a:avLst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rot="10800000"/>
          <a:lstStyle/>
          <a:p>
            <a:r>
              <a:rPr lang="ru-RU" sz="900" b="1"/>
              <a:t>формализованный показатель завершенного цикла образования определенного объема и степени сложности, основные характеристики которого определяются федеральным государственным образовательным стандартом</a:t>
            </a:r>
          </a:p>
        </p:txBody>
      </p:sp>
      <p:sp>
        <p:nvSpPr>
          <p:cNvPr id="11" name="Содержимое 4"/>
          <p:cNvSpPr txBox="1">
            <a:spLocks/>
          </p:cNvSpPr>
          <p:nvPr/>
        </p:nvSpPr>
        <p:spPr bwMode="auto">
          <a:xfrm>
            <a:off x="250825" y="333375"/>
            <a:ext cx="8642350" cy="647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+mn-cs"/>
              </a:rPr>
              <a:t>Виды образования</a:t>
            </a:r>
            <a:endParaRPr lang="ru-RU" sz="3200"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animBg="1"/>
      <p:bldP spid="297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57200" y="6215063"/>
            <a:ext cx="4040188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сейчас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645025" y="6215063"/>
            <a:ext cx="4041775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предлагается</a:t>
            </a: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4294967295"/>
          </p:nvPr>
        </p:nvGraphicFramePr>
        <p:xfrm>
          <a:off x="498475" y="1851025"/>
          <a:ext cx="4040188" cy="385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4429125" y="6072188"/>
            <a:ext cx="571500" cy="714375"/>
          </a:xfrm>
          <a:prstGeom prst="rightArrow">
            <a:avLst>
              <a:gd name="adj1" fmla="val 42889"/>
              <a:gd name="adj2" fmla="val 100000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3" name="Номер слайда 14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173AD44-91EB-468A-82D6-EB9F572A14BC}" type="slidenum">
              <a:rPr lang="ru-RU" sz="1000">
                <a:latin typeface="Lucida Sans Unicode" pitchFamily="34" charset="0"/>
              </a:rPr>
              <a:pPr algn="r"/>
              <a:t>4</a:t>
            </a:fld>
            <a:endParaRPr lang="ru-RU" sz="1000">
              <a:latin typeface="Lucida Sans Unicode" pitchFamily="34" charset="0"/>
            </a:endParaRPr>
          </a:p>
        </p:txBody>
      </p:sp>
      <p:sp>
        <p:nvSpPr>
          <p:cNvPr id="2" name="Содержимое 4"/>
          <p:cNvSpPr txBox="1">
            <a:spLocks/>
          </p:cNvSpPr>
          <p:nvPr/>
        </p:nvSpPr>
        <p:spPr>
          <a:xfrm>
            <a:off x="1928794" y="1142984"/>
            <a:ext cx="5184775" cy="5048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652">
            <a:solidFill>
              <a:schemeClr val="accent1"/>
            </a:solidFill>
            <a:miter lim="800000"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lIns="182880" anchor="ctr">
            <a:normAutofit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  <a:defRPr/>
            </a:pPr>
            <a:r>
              <a:rPr lang="ru-RU" sz="2400" b="1" dirty="0">
                <a:solidFill>
                  <a:schemeClr val="bg1"/>
                </a:solidFill>
                <a:latin typeface="Lucida Sans Unicode" pitchFamily="34" charset="0"/>
                <a:cs typeface="+mn-cs"/>
              </a:rPr>
              <a:t>Уровни образования</a:t>
            </a:r>
            <a:endParaRPr lang="ru-RU" sz="2400" dirty="0">
              <a:solidFill>
                <a:schemeClr val="bg1"/>
              </a:solidFill>
              <a:latin typeface="Lucida Sans Unicode" pitchFamily="34" charset="0"/>
              <a:cs typeface="+mn-cs"/>
            </a:endParaRPr>
          </a:p>
        </p:txBody>
      </p:sp>
      <p:sp>
        <p:nvSpPr>
          <p:cNvPr id="17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Изменение структуры </a:t>
            </a:r>
            <a:r>
              <a:rPr lang="ru-RU" sz="3200" b="1">
                <a:latin typeface="+mn-lt"/>
                <a:cs typeface="+mn-cs"/>
              </a:rPr>
              <a:t>уровней образования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18" name="Содержимое 10"/>
          <p:cNvGraphicFramePr>
            <a:graphicFrameLocks/>
          </p:cNvGraphicFramePr>
          <p:nvPr/>
        </p:nvGraphicFramePr>
        <p:xfrm>
          <a:off x="4718356" y="199824"/>
          <a:ext cx="4190278" cy="7255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Номер слайда 19"/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4BF7388-8957-4817-91C5-B7B80E5A8133}" type="slidenum">
              <a:rPr lang="ru-RU">
                <a:solidFill>
                  <a:srgbClr val="FFFFFF"/>
                </a:solidFill>
                <a:latin typeface="Georgia" pitchFamily="18" charset="0"/>
              </a:rPr>
              <a:pPr algn="r"/>
              <a:t>5</a:t>
            </a:fld>
            <a:endParaRPr lang="ru-RU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500034" y="1142984"/>
            <a:ext cx="3214710" cy="571504"/>
          </a:xfrm>
          <a:prstGeom prst="wedgeRectCallout">
            <a:avLst>
              <a:gd name="adj1" fmla="val 80073"/>
              <a:gd name="adj2" fmla="val 53834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Отдельный уровень  образования</a:t>
            </a: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357158" y="2928934"/>
            <a:ext cx="3214710" cy="785818"/>
          </a:xfrm>
          <a:prstGeom prst="wedgeRectCallout">
            <a:avLst>
              <a:gd name="adj1" fmla="val 84633"/>
              <a:gd name="adj2" fmla="val 74817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Вводится два вида программ СПО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(прием на общедоступной основе)</a:t>
            </a:r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357158" y="4714884"/>
            <a:ext cx="3214710" cy="785818"/>
          </a:xfrm>
          <a:prstGeom prst="wedgeRectCallout">
            <a:avLst>
              <a:gd name="adj1" fmla="val 84202"/>
              <a:gd name="adj2" fmla="val 92825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Введен третий уровень высшего образования</a:t>
            </a:r>
            <a:endParaRPr lang="ru-RU" sz="1600" b="1" dirty="0"/>
          </a:p>
        </p:txBody>
      </p:sp>
      <p:graphicFrame>
        <p:nvGraphicFramePr>
          <p:cNvPr id="9" name="Содержимое 13"/>
          <p:cNvGraphicFramePr>
            <a:graphicFrameLocks/>
          </p:cNvGraphicFramePr>
          <p:nvPr/>
        </p:nvGraphicFramePr>
        <p:xfrm>
          <a:off x="4714876" y="1357298"/>
          <a:ext cx="4143404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Изменение структуры системы образования</a:t>
            </a: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24" name="Прямоугольная выноска 23"/>
          <p:cNvSpPr/>
          <p:nvPr/>
        </p:nvSpPr>
        <p:spPr>
          <a:xfrm>
            <a:off x="500034" y="1071546"/>
            <a:ext cx="3214710" cy="714380"/>
          </a:xfrm>
          <a:prstGeom prst="wedgeRectCallout">
            <a:avLst>
              <a:gd name="adj1" fmla="val 81366"/>
              <a:gd name="adj2" fmla="val 1071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Введены как самостоятельные уровни образования</a:t>
            </a:r>
          </a:p>
        </p:txBody>
      </p:sp>
      <p:sp>
        <p:nvSpPr>
          <p:cNvPr id="25" name="Прямоугольная выноска 24"/>
          <p:cNvSpPr/>
          <p:nvPr/>
        </p:nvSpPr>
        <p:spPr>
          <a:xfrm>
            <a:off x="357158" y="4071942"/>
            <a:ext cx="3214710" cy="500066"/>
          </a:xfrm>
          <a:prstGeom prst="wedgeRectCallout">
            <a:avLst>
              <a:gd name="adj1" fmla="val 89124"/>
              <a:gd name="adj2" fmla="val -2277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НПО включено в систему СПО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омер слайда 19"/>
          <p:cNvSpPr txBox="1">
            <a:spLocks noGrp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FD3DD02-A9AC-429D-B5BD-C7A847745517}" type="slidenum">
              <a:rPr lang="ru-RU">
                <a:solidFill>
                  <a:srgbClr val="FFFFFF"/>
                </a:solidFill>
                <a:latin typeface="Georgia" pitchFamily="18" charset="0"/>
              </a:rPr>
              <a:pPr algn="r"/>
              <a:t>6</a:t>
            </a:fld>
            <a:endParaRPr lang="ru-RU">
              <a:solidFill>
                <a:srgbClr val="FFFFFF"/>
              </a:solidFill>
              <a:latin typeface="Georgia" pitchFamily="18" charset="0"/>
            </a:endParaRPr>
          </a:p>
        </p:txBody>
      </p:sp>
      <p:graphicFrame>
        <p:nvGraphicFramePr>
          <p:cNvPr id="23" name="Содержимое 15"/>
          <p:cNvGraphicFramePr>
            <a:graphicFrameLocks/>
          </p:cNvGraphicFramePr>
          <p:nvPr/>
        </p:nvGraphicFramePr>
        <p:xfrm>
          <a:off x="357158" y="1643050"/>
          <a:ext cx="3643338" cy="3857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4" name="Содержимое 16"/>
          <p:cNvGraphicFramePr>
            <a:graphicFrameLocks/>
          </p:cNvGraphicFramePr>
          <p:nvPr/>
        </p:nvGraphicFramePr>
        <p:xfrm>
          <a:off x="4357686" y="1571612"/>
          <a:ext cx="4357718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Образовательные программы</a:t>
            </a: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 bwMode="auto">
          <a:xfrm>
            <a:off x="457200" y="6215063"/>
            <a:ext cx="4040188" cy="4572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  <a:headEnd/>
            <a:tailEnd/>
          </a:ln>
        </p:spPr>
        <p:txBody>
          <a:bodyPr lIns="18288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>
                <a:solidFill>
                  <a:schemeClr val="bg1"/>
                </a:solidFill>
                <a:latin typeface="+mn-lt"/>
                <a:cs typeface="+mn-cs"/>
              </a:rPr>
              <a:t>сейчас</a:t>
            </a:r>
          </a:p>
        </p:txBody>
      </p:sp>
      <p:sp>
        <p:nvSpPr>
          <p:cNvPr id="11" name="Текст 3"/>
          <p:cNvSpPr txBox="1">
            <a:spLocks/>
          </p:cNvSpPr>
          <p:nvPr/>
        </p:nvSpPr>
        <p:spPr bwMode="auto">
          <a:xfrm>
            <a:off x="4645025" y="6215063"/>
            <a:ext cx="4041775" cy="4572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  <a:headEnd/>
            <a:tailEnd/>
          </a:ln>
        </p:spPr>
        <p:txBody>
          <a:bodyPr lIns="18288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ru-RU" sz="2800">
                <a:solidFill>
                  <a:schemeClr val="bg1"/>
                </a:solidFill>
                <a:latin typeface="+mn-lt"/>
                <a:cs typeface="+mn-cs"/>
              </a:rPr>
              <a:t>предлагается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4429125" y="6143625"/>
            <a:ext cx="571500" cy="714375"/>
          </a:xfrm>
          <a:prstGeom prst="rightArrow">
            <a:avLst>
              <a:gd name="adj1" fmla="val 42889"/>
              <a:gd name="adj2" fmla="val 100000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  <p:bldGraphic spid="2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Основные образовательные программы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1142984"/>
          <a:ext cx="8643998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2500"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Дополнительные образовательные программы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619900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57200" y="6215063"/>
            <a:ext cx="4040188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сейчас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645025" y="6215063"/>
            <a:ext cx="4041775" cy="457200"/>
          </a:xfrm>
          <a:solidFill>
            <a:schemeClr val="accent1"/>
          </a:solidFill>
          <a:ln w="9652">
            <a:solidFill>
              <a:schemeClr val="accent1"/>
            </a:solidFill>
          </a:ln>
        </p:spPr>
        <p:txBody>
          <a:bodyPr lIns="182880" anchor="ctr"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ru-RU" sz="2800" smtClean="0">
                <a:solidFill>
                  <a:schemeClr val="bg1"/>
                </a:solidFill>
              </a:rPr>
              <a:t>предлагается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4429125" y="6143625"/>
            <a:ext cx="571500" cy="714375"/>
          </a:xfrm>
          <a:prstGeom prst="rightArrow">
            <a:avLst>
              <a:gd name="adj1" fmla="val 42889"/>
              <a:gd name="adj2" fmla="val 100000"/>
            </a:avLst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80" name="Номер слайда 17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C32950-A605-4E10-B1BF-451C30DCB3F1}" type="slidenum">
              <a:rPr lang="ru-RU" sz="1000">
                <a:latin typeface="Lucida Sans Unicode" pitchFamily="34" charset="0"/>
              </a:rPr>
              <a:pPr algn="r"/>
              <a:t>9</a:t>
            </a:fld>
            <a:endParaRPr lang="ru-RU" sz="1000">
              <a:latin typeface="Lucida Sans Unicode" pitchFamily="34" charset="0"/>
            </a:endParaRPr>
          </a:p>
        </p:txBody>
      </p:sp>
      <p:sp>
        <p:nvSpPr>
          <p:cNvPr id="16" name="Содержимое 4"/>
          <p:cNvSpPr txBox="1">
            <a:spLocks/>
          </p:cNvSpPr>
          <p:nvPr/>
        </p:nvSpPr>
        <p:spPr bwMode="auto">
          <a:xfrm>
            <a:off x="250825" y="214290"/>
            <a:ext cx="8642350" cy="7667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77500" lnSpcReduction="20000"/>
          </a:bodyPr>
          <a:lstStyle/>
          <a:p>
            <a:pPr marL="365125" indent="-255588" algn="ctr">
              <a:spcBef>
                <a:spcPct val="20000"/>
              </a:spcBef>
              <a:buFont typeface="Arial" charset="0"/>
              <a:buNone/>
              <a:defRPr/>
            </a:pPr>
            <a:r>
              <a:rPr lang="ru-RU" sz="3200" b="1" dirty="0">
                <a:latin typeface="+mn-lt"/>
                <a:cs typeface="+mn-cs"/>
              </a:rPr>
              <a:t>Федеральные государственные образовательные стандарты. Федеральные государственные требования</a:t>
            </a:r>
            <a:endParaRPr lang="ru-RU" sz="3200" dirty="0">
              <a:latin typeface="+mn-lt"/>
              <a:cs typeface="+mn-cs"/>
            </a:endParaRPr>
          </a:p>
        </p:txBody>
      </p:sp>
      <p:graphicFrame>
        <p:nvGraphicFramePr>
          <p:cNvPr id="17" name="Схема 16"/>
          <p:cNvGraphicFramePr/>
          <p:nvPr/>
        </p:nvGraphicFramePr>
        <p:xfrm>
          <a:off x="357158" y="1428736"/>
          <a:ext cx="4000528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4643438" y="1357298"/>
          <a:ext cx="400052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Graphic spid="21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409</Words>
  <Application>Microsoft Office PowerPoint</Application>
  <PresentationFormat>Экран (4:3)</PresentationFormat>
  <Paragraphs>92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Lucida Sans Unicode</vt:lpstr>
      <vt:lpstr>Wingdings</vt:lpstr>
      <vt:lpstr>Wingdings 3</vt:lpstr>
      <vt:lpstr>Georgia</vt:lpstr>
      <vt:lpstr>Тема Office</vt:lpstr>
      <vt:lpstr>Система образования в проекте федерального закона «Об образовании в Российской Федерации»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Уровни образования, образовательные стандарты, образовательные цензы</dc:title>
  <dc:creator>Администратор</dc:creator>
  <cp:lastModifiedBy>ErikalovaES</cp:lastModifiedBy>
  <cp:revision>107</cp:revision>
  <dcterms:created xsi:type="dcterms:W3CDTF">2011-05-09T21:13:44Z</dcterms:created>
  <dcterms:modified xsi:type="dcterms:W3CDTF">2011-08-26T05:30:14Z</dcterms:modified>
</cp:coreProperties>
</file>