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8"/>
  </p:notesMasterIdLst>
  <p:sldIdLst>
    <p:sldId id="256" r:id="rId2"/>
    <p:sldId id="258" r:id="rId3"/>
    <p:sldId id="260" r:id="rId4"/>
    <p:sldId id="259" r:id="rId5"/>
    <p:sldId id="271" r:id="rId6"/>
    <p:sldId id="262" r:id="rId7"/>
    <p:sldId id="261" r:id="rId8"/>
    <p:sldId id="272" r:id="rId9"/>
    <p:sldId id="263" r:id="rId10"/>
    <p:sldId id="264" r:id="rId11"/>
    <p:sldId id="270" r:id="rId12"/>
    <p:sldId id="265" r:id="rId13"/>
    <p:sldId id="266" r:id="rId14"/>
    <p:sldId id="269" r:id="rId15"/>
    <p:sldId id="267" r:id="rId16"/>
    <p:sldId id="273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1DA0D88-88E4-4878-BEB7-601B0F695461}" type="doc">
      <dgm:prSet loTypeId="urn:microsoft.com/office/officeart/2005/8/layout/vList5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D162206F-EBED-4E42-9940-8BDEAD5A01F8}">
      <dgm:prSet/>
      <dgm:spPr/>
      <dgm:t>
        <a:bodyPr/>
        <a:lstStyle/>
        <a:p>
          <a:pPr rtl="0"/>
          <a:r>
            <a:rPr lang="ru-RU" b="1" dirty="0" smtClean="0">
              <a:solidFill>
                <a:schemeClr val="tx1"/>
              </a:solidFill>
            </a:rPr>
            <a:t>«ученик – ученик», «студент-студент» </a:t>
          </a:r>
          <a:endParaRPr lang="ru-RU" b="1" dirty="0">
            <a:solidFill>
              <a:schemeClr val="tx1"/>
            </a:solidFill>
          </a:endParaRPr>
        </a:p>
      </dgm:t>
    </dgm:pt>
    <dgm:pt modelId="{B3286F1C-87E1-463A-A09F-5D4EB9E32671}" type="parTrans" cxnId="{520B8F78-3E92-402E-817F-D90C2A468936}">
      <dgm:prSet/>
      <dgm:spPr/>
      <dgm:t>
        <a:bodyPr/>
        <a:lstStyle/>
        <a:p>
          <a:endParaRPr lang="ru-RU"/>
        </a:p>
      </dgm:t>
    </dgm:pt>
    <dgm:pt modelId="{A7422B91-1B50-431C-ABD2-FE14373D380C}" type="sibTrans" cxnId="{520B8F78-3E92-402E-817F-D90C2A468936}">
      <dgm:prSet/>
      <dgm:spPr/>
      <dgm:t>
        <a:bodyPr/>
        <a:lstStyle/>
        <a:p>
          <a:endParaRPr lang="ru-RU"/>
        </a:p>
      </dgm:t>
    </dgm:pt>
    <dgm:pt modelId="{F87870A6-8A05-4543-A444-6BB605520C0E}">
      <dgm:prSet/>
      <dgm:spPr/>
      <dgm:t>
        <a:bodyPr/>
        <a:lstStyle/>
        <a:p>
          <a:pPr rtl="0"/>
          <a:r>
            <a:rPr lang="ru-RU" b="1" dirty="0" smtClean="0">
              <a:solidFill>
                <a:schemeClr val="tx1"/>
              </a:solidFill>
            </a:rPr>
            <a:t>«учитель – учитель»</a:t>
          </a:r>
          <a:endParaRPr lang="ru-RU" b="1" dirty="0">
            <a:solidFill>
              <a:schemeClr val="tx1"/>
            </a:solidFill>
          </a:endParaRPr>
        </a:p>
      </dgm:t>
    </dgm:pt>
    <dgm:pt modelId="{9CFBD912-9D94-440F-896A-B095E08D1210}" type="parTrans" cxnId="{41B1D213-7319-4AA1-A892-A73E5219A996}">
      <dgm:prSet/>
      <dgm:spPr/>
      <dgm:t>
        <a:bodyPr/>
        <a:lstStyle/>
        <a:p>
          <a:endParaRPr lang="ru-RU"/>
        </a:p>
      </dgm:t>
    </dgm:pt>
    <dgm:pt modelId="{EF64FDBE-9D4D-4271-BA7A-7C3C26CC3DFA}" type="sibTrans" cxnId="{41B1D213-7319-4AA1-A892-A73E5219A996}">
      <dgm:prSet/>
      <dgm:spPr/>
      <dgm:t>
        <a:bodyPr/>
        <a:lstStyle/>
        <a:p>
          <a:endParaRPr lang="ru-RU"/>
        </a:p>
      </dgm:t>
    </dgm:pt>
    <dgm:pt modelId="{EEB9FB3D-768A-4955-9C39-AC04826FC2CA}">
      <dgm:prSet/>
      <dgm:spPr/>
      <dgm:t>
        <a:bodyPr/>
        <a:lstStyle/>
        <a:p>
          <a:pPr rtl="0"/>
          <a:r>
            <a:rPr lang="ru-RU" b="1" dirty="0" smtClean="0">
              <a:solidFill>
                <a:schemeClr val="tx1"/>
              </a:solidFill>
            </a:rPr>
            <a:t>«работодатель – ученик»</a:t>
          </a:r>
          <a:endParaRPr lang="ru-RU" b="1" dirty="0">
            <a:solidFill>
              <a:schemeClr val="tx1"/>
            </a:solidFill>
          </a:endParaRPr>
        </a:p>
      </dgm:t>
    </dgm:pt>
    <dgm:pt modelId="{2E52A045-719C-4D69-8702-E1B99D7C52FD}" type="parTrans" cxnId="{B1C35E08-8859-4D12-9857-FCB9F9276CCB}">
      <dgm:prSet/>
      <dgm:spPr/>
      <dgm:t>
        <a:bodyPr/>
        <a:lstStyle/>
        <a:p>
          <a:endParaRPr lang="ru-RU"/>
        </a:p>
      </dgm:t>
    </dgm:pt>
    <dgm:pt modelId="{B973742E-38DD-4B0A-8AA6-8190DB70D321}" type="sibTrans" cxnId="{B1C35E08-8859-4D12-9857-FCB9F9276CCB}">
      <dgm:prSet/>
      <dgm:spPr/>
      <dgm:t>
        <a:bodyPr/>
        <a:lstStyle/>
        <a:p>
          <a:endParaRPr lang="ru-RU"/>
        </a:p>
      </dgm:t>
    </dgm:pt>
    <dgm:pt modelId="{093EADB4-7D55-4F6D-BC7C-66FA7291F2B3}">
      <dgm:prSet/>
      <dgm:spPr/>
      <dgm:t>
        <a:bodyPr/>
        <a:lstStyle/>
        <a:p>
          <a:pPr rtl="0"/>
          <a:r>
            <a:rPr lang="ru-RU" b="1" dirty="0" smtClean="0">
              <a:solidFill>
                <a:schemeClr val="tx1"/>
              </a:solidFill>
            </a:rPr>
            <a:t>«работодатель – студент»</a:t>
          </a:r>
          <a:endParaRPr lang="ru-RU" b="1" dirty="0">
            <a:solidFill>
              <a:schemeClr val="tx1"/>
            </a:solidFill>
          </a:endParaRPr>
        </a:p>
      </dgm:t>
    </dgm:pt>
    <dgm:pt modelId="{E072BE6B-9CB0-4084-B036-91435681F2ED}" type="parTrans" cxnId="{4B83884F-A18A-43CC-9353-5D6C53B34E01}">
      <dgm:prSet/>
      <dgm:spPr/>
      <dgm:t>
        <a:bodyPr/>
        <a:lstStyle/>
        <a:p>
          <a:endParaRPr lang="ru-RU"/>
        </a:p>
      </dgm:t>
    </dgm:pt>
    <dgm:pt modelId="{1509BDEB-3C28-4F40-9D1C-D4CCA869FABC}" type="sibTrans" cxnId="{4B83884F-A18A-43CC-9353-5D6C53B34E01}">
      <dgm:prSet/>
      <dgm:spPr/>
      <dgm:t>
        <a:bodyPr/>
        <a:lstStyle/>
        <a:p>
          <a:endParaRPr lang="ru-RU"/>
        </a:p>
      </dgm:t>
    </dgm:pt>
    <dgm:pt modelId="{71B30CDD-892F-4BFB-A1D4-7A4046AD4137}">
      <dgm:prSet custT="1"/>
      <dgm:spPr/>
      <dgm:t>
        <a:bodyPr/>
        <a:lstStyle/>
        <a:p>
          <a:pPr rtl="0"/>
          <a:r>
            <a:rPr lang="ru-RU" sz="1500" dirty="0" smtClean="0"/>
            <a:t>«Успевающий-неуспевающий»</a:t>
          </a:r>
          <a:endParaRPr lang="ru-RU" sz="1500" dirty="0"/>
        </a:p>
      </dgm:t>
    </dgm:pt>
    <dgm:pt modelId="{11BFBF07-6C33-4599-A148-C7369C005F05}" type="parTrans" cxnId="{3E2245F9-9FED-4321-92C9-9855F53299ED}">
      <dgm:prSet/>
      <dgm:spPr/>
      <dgm:t>
        <a:bodyPr/>
        <a:lstStyle/>
        <a:p>
          <a:endParaRPr lang="ru-RU"/>
        </a:p>
      </dgm:t>
    </dgm:pt>
    <dgm:pt modelId="{FB439BE1-04FA-402A-8D04-0463D2114972}" type="sibTrans" cxnId="{3E2245F9-9FED-4321-92C9-9855F53299ED}">
      <dgm:prSet/>
      <dgm:spPr/>
      <dgm:t>
        <a:bodyPr/>
        <a:lstStyle/>
        <a:p>
          <a:endParaRPr lang="ru-RU"/>
        </a:p>
      </dgm:t>
    </dgm:pt>
    <dgm:pt modelId="{BF62EF52-3FE2-4738-99B5-54D7A5330261}">
      <dgm:prSet custT="1"/>
      <dgm:spPr/>
      <dgm:t>
        <a:bodyPr/>
        <a:lstStyle/>
        <a:p>
          <a:pPr rtl="0"/>
          <a:r>
            <a:rPr lang="ru-RU" sz="1500" dirty="0" smtClean="0"/>
            <a:t>«Лидер-пассивный» </a:t>
          </a:r>
          <a:endParaRPr lang="ru-RU" sz="1500" dirty="0"/>
        </a:p>
      </dgm:t>
    </dgm:pt>
    <dgm:pt modelId="{568BD325-D06D-485A-8F45-3772A7B529D6}" type="parTrans" cxnId="{AF0198AC-F543-4982-95DE-6925D0EA58ED}">
      <dgm:prSet/>
      <dgm:spPr/>
      <dgm:t>
        <a:bodyPr/>
        <a:lstStyle/>
        <a:p>
          <a:endParaRPr lang="ru-RU"/>
        </a:p>
      </dgm:t>
    </dgm:pt>
    <dgm:pt modelId="{0C080160-B8BB-40D8-BF08-D99421A0FF81}" type="sibTrans" cxnId="{AF0198AC-F543-4982-95DE-6925D0EA58ED}">
      <dgm:prSet/>
      <dgm:spPr/>
      <dgm:t>
        <a:bodyPr/>
        <a:lstStyle/>
        <a:p>
          <a:endParaRPr lang="ru-RU"/>
        </a:p>
      </dgm:t>
    </dgm:pt>
    <dgm:pt modelId="{B2D4587B-9511-4247-B306-59A0BFCD9CD7}">
      <dgm:prSet custT="1"/>
      <dgm:spPr/>
      <dgm:t>
        <a:bodyPr/>
        <a:lstStyle/>
        <a:p>
          <a:pPr rtl="0"/>
          <a:r>
            <a:rPr lang="ru-RU" sz="1500" dirty="0" smtClean="0"/>
            <a:t>«Равный – равному»</a:t>
          </a:r>
          <a:endParaRPr lang="ru-RU" sz="1500" dirty="0"/>
        </a:p>
      </dgm:t>
    </dgm:pt>
    <dgm:pt modelId="{89316483-6DB8-4F82-B932-98BC92EF9175}" type="parTrans" cxnId="{34A36B7A-CA1D-47D8-ABDA-953AA3A604A4}">
      <dgm:prSet/>
      <dgm:spPr/>
      <dgm:t>
        <a:bodyPr/>
        <a:lstStyle/>
        <a:p>
          <a:endParaRPr lang="ru-RU"/>
        </a:p>
      </dgm:t>
    </dgm:pt>
    <dgm:pt modelId="{92D84544-CA99-4DF1-9365-437968A31448}" type="sibTrans" cxnId="{34A36B7A-CA1D-47D8-ABDA-953AA3A604A4}">
      <dgm:prSet/>
      <dgm:spPr/>
      <dgm:t>
        <a:bodyPr/>
        <a:lstStyle/>
        <a:p>
          <a:endParaRPr lang="ru-RU"/>
        </a:p>
      </dgm:t>
    </dgm:pt>
    <dgm:pt modelId="{CF95629C-413B-40D7-89AA-F94A7E5D000B}">
      <dgm:prSet custT="1"/>
      <dgm:spPr/>
      <dgm:t>
        <a:bodyPr/>
        <a:lstStyle/>
        <a:p>
          <a:pPr rtl="0"/>
          <a:r>
            <a:rPr lang="ru-RU" sz="1500" dirty="0" smtClean="0"/>
            <a:t>«Опытный педагог-молодой специалист»</a:t>
          </a:r>
          <a:endParaRPr lang="ru-RU" sz="1500" dirty="0"/>
        </a:p>
      </dgm:t>
    </dgm:pt>
    <dgm:pt modelId="{433F1C7E-6979-40B5-9F1F-FFCFA8B5DF23}" type="parTrans" cxnId="{289A7D3A-6767-4B97-BBB7-2ADBC7C34D3B}">
      <dgm:prSet/>
      <dgm:spPr/>
      <dgm:t>
        <a:bodyPr/>
        <a:lstStyle/>
        <a:p>
          <a:endParaRPr lang="ru-RU"/>
        </a:p>
      </dgm:t>
    </dgm:pt>
    <dgm:pt modelId="{F7DF9706-1362-4099-93FD-A51D40C61F15}" type="sibTrans" cxnId="{289A7D3A-6767-4B97-BBB7-2ADBC7C34D3B}">
      <dgm:prSet/>
      <dgm:spPr/>
      <dgm:t>
        <a:bodyPr/>
        <a:lstStyle/>
        <a:p>
          <a:endParaRPr lang="ru-RU"/>
        </a:p>
      </dgm:t>
    </dgm:pt>
    <dgm:pt modelId="{EC941C9D-8E0F-481B-A569-FEB6E25697A8}">
      <dgm:prSet custT="1"/>
      <dgm:spPr/>
      <dgm:t>
        <a:bodyPr/>
        <a:lstStyle/>
        <a:p>
          <a:pPr rtl="0"/>
          <a:r>
            <a:rPr lang="ru-RU" sz="1500" dirty="0" smtClean="0"/>
            <a:t>«Лидер  педагогического сообщества – педагог, испытывающий проблемы»</a:t>
          </a:r>
          <a:endParaRPr lang="ru-RU" sz="1500" dirty="0"/>
        </a:p>
      </dgm:t>
    </dgm:pt>
    <dgm:pt modelId="{15FC0986-8E60-4554-A271-9AD902B40121}" type="parTrans" cxnId="{8DDFC14C-420A-4524-950B-DFE2CDB6208B}">
      <dgm:prSet/>
      <dgm:spPr/>
      <dgm:t>
        <a:bodyPr/>
        <a:lstStyle/>
        <a:p>
          <a:endParaRPr lang="ru-RU"/>
        </a:p>
      </dgm:t>
    </dgm:pt>
    <dgm:pt modelId="{7FD369CF-5CED-4E57-B3EB-867FF3BD4E51}" type="sibTrans" cxnId="{8DDFC14C-420A-4524-950B-DFE2CDB6208B}">
      <dgm:prSet/>
      <dgm:spPr/>
      <dgm:t>
        <a:bodyPr/>
        <a:lstStyle/>
        <a:p>
          <a:endParaRPr lang="ru-RU"/>
        </a:p>
      </dgm:t>
    </dgm:pt>
    <dgm:pt modelId="{FE928EEC-A1BE-4C87-8D80-5C0826E9C0E9}">
      <dgm:prSet custT="1"/>
      <dgm:spPr/>
      <dgm:t>
        <a:bodyPr/>
        <a:lstStyle/>
        <a:p>
          <a:pPr rtl="0"/>
          <a:r>
            <a:rPr lang="ru-RU" sz="1500" dirty="0" smtClean="0"/>
            <a:t>«Педагог-новатор  - консервативный педагог»</a:t>
          </a:r>
          <a:endParaRPr lang="ru-RU" sz="1500" dirty="0"/>
        </a:p>
      </dgm:t>
    </dgm:pt>
    <dgm:pt modelId="{DEC37C58-501B-476D-8FD4-7ACEBB3E02D6}" type="parTrans" cxnId="{85EF3367-3924-41D1-8746-59BE1F74A2DF}">
      <dgm:prSet/>
      <dgm:spPr/>
      <dgm:t>
        <a:bodyPr/>
        <a:lstStyle/>
        <a:p>
          <a:endParaRPr lang="ru-RU"/>
        </a:p>
      </dgm:t>
    </dgm:pt>
    <dgm:pt modelId="{AB7FA756-C510-4EB9-8EBE-B9748541D131}" type="sibTrans" cxnId="{85EF3367-3924-41D1-8746-59BE1F74A2DF}">
      <dgm:prSet/>
      <dgm:spPr/>
      <dgm:t>
        <a:bodyPr/>
        <a:lstStyle/>
        <a:p>
          <a:endParaRPr lang="ru-RU"/>
        </a:p>
      </dgm:t>
    </dgm:pt>
    <dgm:pt modelId="{9D0E2FD1-3D68-4A2F-9B5C-101D48E25F99}">
      <dgm:prSet custT="1"/>
      <dgm:spPr/>
      <dgm:t>
        <a:bodyPr/>
        <a:lstStyle/>
        <a:p>
          <a:pPr rtl="0"/>
          <a:r>
            <a:rPr lang="ru-RU" sz="1500" dirty="0" smtClean="0"/>
            <a:t>«Опытный предметник – неопытный предметник»</a:t>
          </a:r>
          <a:endParaRPr lang="ru-RU" sz="1500" dirty="0"/>
        </a:p>
      </dgm:t>
    </dgm:pt>
    <dgm:pt modelId="{0C0B2A31-10BB-48E3-B1C7-E8B83DCDB4FD}" type="parTrans" cxnId="{792C834C-7921-4679-9EDC-8CED3BF508DC}">
      <dgm:prSet/>
      <dgm:spPr/>
      <dgm:t>
        <a:bodyPr/>
        <a:lstStyle/>
        <a:p>
          <a:endParaRPr lang="ru-RU"/>
        </a:p>
      </dgm:t>
    </dgm:pt>
    <dgm:pt modelId="{AC39DD83-1D20-48B5-937B-E57BB65F5426}" type="sibTrans" cxnId="{792C834C-7921-4679-9EDC-8CED3BF508DC}">
      <dgm:prSet/>
      <dgm:spPr/>
      <dgm:t>
        <a:bodyPr/>
        <a:lstStyle/>
        <a:p>
          <a:endParaRPr lang="ru-RU"/>
        </a:p>
      </dgm:t>
    </dgm:pt>
    <dgm:pt modelId="{4B020F9C-E927-4029-AF77-18AFB29A2E75}">
      <dgm:prSet/>
      <dgm:spPr/>
      <dgm:t>
        <a:bodyPr/>
        <a:lstStyle/>
        <a:p>
          <a:pPr rtl="0"/>
          <a:r>
            <a:rPr lang="ru-RU" b="1" dirty="0" smtClean="0">
              <a:solidFill>
                <a:schemeClr val="tx1"/>
              </a:solidFill>
            </a:rPr>
            <a:t>«студент – ученик»</a:t>
          </a:r>
          <a:endParaRPr lang="ru-RU" b="1" dirty="0">
            <a:solidFill>
              <a:schemeClr val="tx1"/>
            </a:solidFill>
          </a:endParaRPr>
        </a:p>
      </dgm:t>
    </dgm:pt>
    <dgm:pt modelId="{A378305C-75CC-4BA7-9FDB-FF14D0AC90DF}" type="parTrans" cxnId="{4D2798B2-03FF-425C-9314-80971F310E7A}">
      <dgm:prSet/>
      <dgm:spPr/>
      <dgm:t>
        <a:bodyPr/>
        <a:lstStyle/>
        <a:p>
          <a:endParaRPr lang="ru-RU"/>
        </a:p>
      </dgm:t>
    </dgm:pt>
    <dgm:pt modelId="{A6BB41BB-97BF-4CE4-97E4-6CFD54C55482}" type="sibTrans" cxnId="{4D2798B2-03FF-425C-9314-80971F310E7A}">
      <dgm:prSet/>
      <dgm:spPr/>
      <dgm:t>
        <a:bodyPr/>
        <a:lstStyle/>
        <a:p>
          <a:endParaRPr lang="ru-RU"/>
        </a:p>
      </dgm:t>
    </dgm:pt>
    <dgm:pt modelId="{914E7CD8-4F51-4DE3-A750-CEEC489CC9C0}">
      <dgm:prSet custT="1"/>
      <dgm:spPr/>
      <dgm:t>
        <a:bodyPr/>
        <a:lstStyle/>
        <a:p>
          <a:pPr rtl="0"/>
          <a:r>
            <a:rPr lang="ru-RU" sz="1500" dirty="0" smtClean="0"/>
            <a:t>«Успевающий-неуспевающий»</a:t>
          </a:r>
          <a:endParaRPr lang="ru-RU" sz="1500" dirty="0"/>
        </a:p>
      </dgm:t>
    </dgm:pt>
    <dgm:pt modelId="{1B5AB5B5-4928-4C0F-9E93-A3869C169D84}" type="parTrans" cxnId="{8336081F-4FA6-410E-A3AF-47CF9BF3B630}">
      <dgm:prSet/>
      <dgm:spPr/>
      <dgm:t>
        <a:bodyPr/>
        <a:lstStyle/>
        <a:p>
          <a:endParaRPr lang="ru-RU"/>
        </a:p>
      </dgm:t>
    </dgm:pt>
    <dgm:pt modelId="{37D7B9B0-4E2C-4B98-8D9B-4DDC06BA87F3}" type="sibTrans" cxnId="{8336081F-4FA6-410E-A3AF-47CF9BF3B630}">
      <dgm:prSet/>
      <dgm:spPr/>
      <dgm:t>
        <a:bodyPr/>
        <a:lstStyle/>
        <a:p>
          <a:endParaRPr lang="ru-RU"/>
        </a:p>
      </dgm:t>
    </dgm:pt>
    <dgm:pt modelId="{9517B895-DD10-4425-9D21-7E34189B6B3E}">
      <dgm:prSet custT="1"/>
      <dgm:spPr/>
      <dgm:t>
        <a:bodyPr/>
        <a:lstStyle/>
        <a:p>
          <a:r>
            <a:rPr lang="ru-RU" sz="1500" dirty="0" smtClean="0"/>
            <a:t>«Лидер-равнодушный» </a:t>
          </a:r>
          <a:endParaRPr lang="ru-RU" sz="1500" dirty="0"/>
        </a:p>
      </dgm:t>
    </dgm:pt>
    <dgm:pt modelId="{88D5361D-7BDB-44BF-B162-AF15934DD3C8}" type="parTrans" cxnId="{CCD06577-6EE9-4E7A-888F-BBBB366071CD}">
      <dgm:prSet/>
      <dgm:spPr/>
      <dgm:t>
        <a:bodyPr/>
        <a:lstStyle/>
        <a:p>
          <a:endParaRPr lang="ru-RU"/>
        </a:p>
      </dgm:t>
    </dgm:pt>
    <dgm:pt modelId="{C0DB7140-2CA2-4F9E-A238-2F489C320F89}" type="sibTrans" cxnId="{CCD06577-6EE9-4E7A-888F-BBBB366071CD}">
      <dgm:prSet/>
      <dgm:spPr/>
      <dgm:t>
        <a:bodyPr/>
        <a:lstStyle/>
        <a:p>
          <a:endParaRPr lang="ru-RU"/>
        </a:p>
      </dgm:t>
    </dgm:pt>
    <dgm:pt modelId="{BD7B62FF-E44A-44DC-9C34-BB1254D2046A}">
      <dgm:prSet custT="1"/>
      <dgm:spPr/>
      <dgm:t>
        <a:bodyPr/>
        <a:lstStyle/>
        <a:p>
          <a:r>
            <a:rPr lang="ru-RU" sz="1500" dirty="0" smtClean="0"/>
            <a:t>«Равный – другому»</a:t>
          </a:r>
          <a:endParaRPr lang="ru-RU" sz="1500" dirty="0"/>
        </a:p>
      </dgm:t>
    </dgm:pt>
    <dgm:pt modelId="{CFAACE66-F7EE-4040-AC7C-A42AF91711A8}" type="parTrans" cxnId="{5FC7946D-56B4-449E-9DE7-3CFAE4F8E386}">
      <dgm:prSet/>
      <dgm:spPr/>
      <dgm:t>
        <a:bodyPr/>
        <a:lstStyle/>
        <a:p>
          <a:endParaRPr lang="ru-RU"/>
        </a:p>
      </dgm:t>
    </dgm:pt>
    <dgm:pt modelId="{AFCB6107-7F76-4F49-A1A6-50987A48EEBF}" type="sibTrans" cxnId="{5FC7946D-56B4-449E-9DE7-3CFAE4F8E386}">
      <dgm:prSet/>
      <dgm:spPr/>
      <dgm:t>
        <a:bodyPr/>
        <a:lstStyle/>
        <a:p>
          <a:endParaRPr lang="ru-RU"/>
        </a:p>
      </dgm:t>
    </dgm:pt>
    <dgm:pt modelId="{6431193F-EC60-431A-8AF5-CBD25BD07231}">
      <dgm:prSet custT="1"/>
      <dgm:spPr/>
      <dgm:t>
        <a:bodyPr/>
        <a:lstStyle/>
        <a:p>
          <a:r>
            <a:rPr lang="ru-RU" sz="1500" dirty="0" smtClean="0"/>
            <a:t>«Куратор – автор проекта»</a:t>
          </a:r>
          <a:endParaRPr lang="ru-RU" sz="1500" dirty="0"/>
        </a:p>
      </dgm:t>
    </dgm:pt>
    <dgm:pt modelId="{F8098611-CDA2-456D-8D22-799E9BC8B732}" type="parTrans" cxnId="{ADE696FA-F738-4461-AC47-94065ACC2421}">
      <dgm:prSet/>
      <dgm:spPr/>
      <dgm:t>
        <a:bodyPr/>
        <a:lstStyle/>
        <a:p>
          <a:endParaRPr lang="ru-RU"/>
        </a:p>
      </dgm:t>
    </dgm:pt>
    <dgm:pt modelId="{CD2E2FA0-956C-42BC-AE3E-6766C30AEA7B}" type="sibTrans" cxnId="{ADE696FA-F738-4461-AC47-94065ACC2421}">
      <dgm:prSet/>
      <dgm:spPr/>
      <dgm:t>
        <a:bodyPr/>
        <a:lstStyle/>
        <a:p>
          <a:endParaRPr lang="ru-RU"/>
        </a:p>
      </dgm:t>
    </dgm:pt>
    <dgm:pt modelId="{9A126167-9A32-4FBA-9B95-50DE3A7FD476}">
      <dgm:prSet custT="1"/>
      <dgm:spPr/>
      <dgm:t>
        <a:bodyPr/>
        <a:lstStyle/>
        <a:p>
          <a:pPr rtl="0"/>
          <a:r>
            <a:rPr lang="ru-RU" sz="1500" dirty="0" smtClean="0"/>
            <a:t>«Активный профессионал – равнодушный потребитель»</a:t>
          </a:r>
          <a:endParaRPr lang="ru-RU" sz="1500" dirty="0"/>
        </a:p>
      </dgm:t>
    </dgm:pt>
    <dgm:pt modelId="{A052F742-E032-4952-AD37-340B6CC0903E}" type="parTrans" cxnId="{A55DF55F-803C-43B4-AB60-8CFCC6B84182}">
      <dgm:prSet/>
      <dgm:spPr/>
      <dgm:t>
        <a:bodyPr/>
        <a:lstStyle/>
        <a:p>
          <a:endParaRPr lang="ru-RU"/>
        </a:p>
      </dgm:t>
    </dgm:pt>
    <dgm:pt modelId="{C7CCB6FD-0398-4CE1-9DF9-9279EDCB07AC}" type="sibTrans" cxnId="{A55DF55F-803C-43B4-AB60-8CFCC6B84182}">
      <dgm:prSet/>
      <dgm:spPr/>
      <dgm:t>
        <a:bodyPr/>
        <a:lstStyle/>
        <a:p>
          <a:endParaRPr lang="ru-RU"/>
        </a:p>
      </dgm:t>
    </dgm:pt>
    <dgm:pt modelId="{351E7F3E-5742-4510-AE67-70085D5EE737}">
      <dgm:prSet custT="1"/>
      <dgm:spPr/>
      <dgm:t>
        <a:bodyPr/>
        <a:lstStyle/>
        <a:p>
          <a:pPr rtl="0"/>
          <a:r>
            <a:rPr lang="ru-RU" sz="1500" dirty="0" smtClean="0"/>
            <a:t>«Коллега – молодой коллега»</a:t>
          </a:r>
          <a:endParaRPr lang="ru-RU" sz="1500" dirty="0"/>
        </a:p>
      </dgm:t>
    </dgm:pt>
    <dgm:pt modelId="{86424D34-8289-4C4C-B12E-6B290977ACD1}" type="parTrans" cxnId="{3D4F1C71-85AB-422D-899A-70042B062428}">
      <dgm:prSet/>
      <dgm:spPr/>
      <dgm:t>
        <a:bodyPr/>
        <a:lstStyle/>
        <a:p>
          <a:endParaRPr lang="ru-RU"/>
        </a:p>
      </dgm:t>
    </dgm:pt>
    <dgm:pt modelId="{499D51D8-8156-477C-B69F-FF52FCE9B82D}" type="sibTrans" cxnId="{3D4F1C71-85AB-422D-899A-70042B062428}">
      <dgm:prSet/>
      <dgm:spPr/>
      <dgm:t>
        <a:bodyPr/>
        <a:lstStyle/>
        <a:p>
          <a:endParaRPr lang="ru-RU"/>
        </a:p>
      </dgm:t>
    </dgm:pt>
    <dgm:pt modelId="{4B22069F-419B-4A9C-89A8-5D57223B26EA}">
      <dgm:prSet custT="1"/>
      <dgm:spPr/>
      <dgm:t>
        <a:bodyPr/>
        <a:lstStyle/>
        <a:p>
          <a:pPr rtl="0"/>
          <a:r>
            <a:rPr lang="ru-RU" sz="1500" dirty="0" smtClean="0"/>
            <a:t>«Работодатель-будущий сотрудник»</a:t>
          </a:r>
          <a:endParaRPr lang="ru-RU" sz="1500" dirty="0"/>
        </a:p>
      </dgm:t>
    </dgm:pt>
    <dgm:pt modelId="{89C73F95-8DF4-4F26-9928-8EEE354BC1F5}" type="parTrans" cxnId="{B880D2BA-5560-47E1-8EAF-2A16F86DB9F2}">
      <dgm:prSet/>
      <dgm:spPr/>
      <dgm:t>
        <a:bodyPr/>
        <a:lstStyle/>
        <a:p>
          <a:endParaRPr lang="ru-RU"/>
        </a:p>
      </dgm:t>
    </dgm:pt>
    <dgm:pt modelId="{015F0F34-9D6E-416E-9834-F89C0F8A7A2B}" type="sibTrans" cxnId="{B880D2BA-5560-47E1-8EAF-2A16F86DB9F2}">
      <dgm:prSet/>
      <dgm:spPr/>
      <dgm:t>
        <a:bodyPr/>
        <a:lstStyle/>
        <a:p>
          <a:endParaRPr lang="ru-RU"/>
        </a:p>
      </dgm:t>
    </dgm:pt>
    <dgm:pt modelId="{7D96722C-1300-45FE-A687-A6D39C61D651}">
      <dgm:prSet custT="1"/>
      <dgm:spPr/>
      <dgm:t>
        <a:bodyPr/>
        <a:lstStyle/>
        <a:p>
          <a:pPr rtl="0"/>
          <a:r>
            <a:rPr lang="ru-RU" sz="1500" dirty="0" smtClean="0"/>
            <a:t>«Активный профессионал – равнодушный потребитель»</a:t>
          </a:r>
          <a:endParaRPr lang="ru-RU" sz="1500" dirty="0"/>
        </a:p>
      </dgm:t>
    </dgm:pt>
    <dgm:pt modelId="{9762BE55-89BC-4EC5-8AED-0F98E6854B6D}" type="parTrans" cxnId="{3FC16858-B6B9-4A87-8DEA-29DFEA70C930}">
      <dgm:prSet/>
      <dgm:spPr/>
      <dgm:t>
        <a:bodyPr/>
        <a:lstStyle/>
        <a:p>
          <a:endParaRPr lang="ru-RU"/>
        </a:p>
      </dgm:t>
    </dgm:pt>
    <dgm:pt modelId="{E0775556-D537-4218-BEAF-77DDFF7978A9}" type="sibTrans" cxnId="{3FC16858-B6B9-4A87-8DEA-29DFEA70C930}">
      <dgm:prSet/>
      <dgm:spPr/>
      <dgm:t>
        <a:bodyPr/>
        <a:lstStyle/>
        <a:p>
          <a:endParaRPr lang="ru-RU"/>
        </a:p>
      </dgm:t>
    </dgm:pt>
    <dgm:pt modelId="{C8A33CED-89F7-4429-B8A9-7D75234029EB}">
      <dgm:prSet custT="1"/>
      <dgm:spPr/>
      <dgm:t>
        <a:bodyPr/>
        <a:lstStyle/>
        <a:p>
          <a:r>
            <a:rPr lang="ru-RU" sz="1500" dirty="0" smtClean="0"/>
            <a:t>«Коллега – будущий коллега»</a:t>
          </a:r>
        </a:p>
      </dgm:t>
    </dgm:pt>
    <dgm:pt modelId="{3F371125-780C-454B-A6CD-B28A362F30DF}" type="parTrans" cxnId="{47F5AED5-893E-480C-84A9-B4BF82E518F5}">
      <dgm:prSet/>
      <dgm:spPr/>
      <dgm:t>
        <a:bodyPr/>
        <a:lstStyle/>
        <a:p>
          <a:endParaRPr lang="ru-RU"/>
        </a:p>
      </dgm:t>
    </dgm:pt>
    <dgm:pt modelId="{9B08E33A-5606-428E-9975-17F238928E92}" type="sibTrans" cxnId="{47F5AED5-893E-480C-84A9-B4BF82E518F5}">
      <dgm:prSet/>
      <dgm:spPr/>
      <dgm:t>
        <a:bodyPr/>
        <a:lstStyle/>
        <a:p>
          <a:endParaRPr lang="ru-RU"/>
        </a:p>
      </dgm:t>
    </dgm:pt>
    <dgm:pt modelId="{6CCF7320-3FE7-428D-92C0-8B8E89AAE126}">
      <dgm:prSet custT="1"/>
      <dgm:spPr/>
      <dgm:t>
        <a:bodyPr/>
        <a:lstStyle/>
        <a:p>
          <a:r>
            <a:rPr lang="ru-RU" sz="1500" dirty="0" smtClean="0"/>
            <a:t>«Работодатель-будущий сотрудник»</a:t>
          </a:r>
        </a:p>
      </dgm:t>
    </dgm:pt>
    <dgm:pt modelId="{C1400A11-7FAB-4DF3-A6BD-AC23F261BC20}" type="parTrans" cxnId="{0596819B-B90E-4002-BAC1-6ED8622720F5}">
      <dgm:prSet/>
      <dgm:spPr/>
      <dgm:t>
        <a:bodyPr/>
        <a:lstStyle/>
        <a:p>
          <a:endParaRPr lang="ru-RU"/>
        </a:p>
      </dgm:t>
    </dgm:pt>
    <dgm:pt modelId="{9143C731-1B11-491C-BD36-1D290F4CBBF8}" type="sibTrans" cxnId="{0596819B-B90E-4002-BAC1-6ED8622720F5}">
      <dgm:prSet/>
      <dgm:spPr/>
      <dgm:t>
        <a:bodyPr/>
        <a:lstStyle/>
        <a:p>
          <a:endParaRPr lang="ru-RU"/>
        </a:p>
      </dgm:t>
    </dgm:pt>
    <dgm:pt modelId="{78D98A01-FDB9-4831-924C-F49EC57FFB37}">
      <dgm:prSet custT="1"/>
      <dgm:spPr/>
      <dgm:t>
        <a:bodyPr/>
        <a:lstStyle/>
        <a:p>
          <a:r>
            <a:rPr lang="ru-RU" sz="1500" dirty="0" smtClean="0"/>
            <a:t>«Успешный профессионал- студент, выбирающий профессию»</a:t>
          </a:r>
        </a:p>
      </dgm:t>
    </dgm:pt>
    <dgm:pt modelId="{DBC152AB-0F7E-45B6-96F0-AF9EBDF2414E}" type="parTrans" cxnId="{6BC640CA-97B7-427C-8474-B73B75CEEB82}">
      <dgm:prSet/>
      <dgm:spPr/>
      <dgm:t>
        <a:bodyPr/>
        <a:lstStyle/>
        <a:p>
          <a:endParaRPr lang="ru-RU"/>
        </a:p>
      </dgm:t>
    </dgm:pt>
    <dgm:pt modelId="{F3721EC8-5CAC-404E-96D4-72737DFCCFE8}" type="sibTrans" cxnId="{6BC640CA-97B7-427C-8474-B73B75CEEB82}">
      <dgm:prSet/>
      <dgm:spPr/>
      <dgm:t>
        <a:bodyPr/>
        <a:lstStyle/>
        <a:p>
          <a:endParaRPr lang="ru-RU"/>
        </a:p>
      </dgm:t>
    </dgm:pt>
    <dgm:pt modelId="{CDC2A00B-6551-4617-A6CB-80E07E1D635F}" type="pres">
      <dgm:prSet presAssocID="{91DA0D88-88E4-4878-BEB7-601B0F69546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3B02B4B-D321-403E-89C7-969D9F56F50E}" type="pres">
      <dgm:prSet presAssocID="{D162206F-EBED-4E42-9940-8BDEAD5A01F8}" presName="linNode" presStyleCnt="0"/>
      <dgm:spPr/>
    </dgm:pt>
    <dgm:pt modelId="{86DD23F6-3E3F-41C0-BD2D-94A61DB24B80}" type="pres">
      <dgm:prSet presAssocID="{D162206F-EBED-4E42-9940-8BDEAD5A01F8}" presName="parentText" presStyleLbl="node1" presStyleIdx="0" presStyleCnt="5" custScaleX="8055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48C4FA-D6B8-408F-B4F2-2F165B7E7C87}" type="pres">
      <dgm:prSet presAssocID="{D162206F-EBED-4E42-9940-8BDEAD5A01F8}" presName="descendantText" presStyleLbl="alignAccFollowNode1" presStyleIdx="0" presStyleCnt="5" custScaleY="174648" custLinFactNeighborX="23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654DF9A-BAC2-4F15-A695-1246C25F9C15}" type="pres">
      <dgm:prSet presAssocID="{A7422B91-1B50-431C-ABD2-FE14373D380C}" presName="sp" presStyleCnt="0"/>
      <dgm:spPr/>
    </dgm:pt>
    <dgm:pt modelId="{9E4A24D6-90A7-4C8A-9080-6AD5D443E7BA}" type="pres">
      <dgm:prSet presAssocID="{F87870A6-8A05-4543-A444-6BB605520C0E}" presName="linNode" presStyleCnt="0"/>
      <dgm:spPr/>
    </dgm:pt>
    <dgm:pt modelId="{D21C9D28-5393-4031-9893-6BFA44EED84E}" type="pres">
      <dgm:prSet presAssocID="{F87870A6-8A05-4543-A444-6BB605520C0E}" presName="parentText" presStyleLbl="node1" presStyleIdx="1" presStyleCnt="5" custScaleX="8055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1AE144-183A-4BBD-AE19-B158849AE4B5}" type="pres">
      <dgm:prSet presAssocID="{F87870A6-8A05-4543-A444-6BB605520C0E}" presName="descendantText" presStyleLbl="alignAccFollowNode1" presStyleIdx="1" presStyleCnt="5" custScaleY="174648" custLinFactNeighborX="23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AEA4B1-F46E-49A6-8F7F-71DD0D7FBE50}" type="pres">
      <dgm:prSet presAssocID="{EF64FDBE-9D4D-4271-BA7A-7C3C26CC3DFA}" presName="sp" presStyleCnt="0"/>
      <dgm:spPr/>
    </dgm:pt>
    <dgm:pt modelId="{DA7B6497-166D-4EDF-941A-2067EC521CC1}" type="pres">
      <dgm:prSet presAssocID="{4B020F9C-E927-4029-AF77-18AFB29A2E75}" presName="linNode" presStyleCnt="0"/>
      <dgm:spPr/>
    </dgm:pt>
    <dgm:pt modelId="{50F50DC8-E9B1-43C7-AA30-DCD8E8978AF9}" type="pres">
      <dgm:prSet presAssocID="{4B020F9C-E927-4029-AF77-18AFB29A2E75}" presName="parentText" presStyleLbl="node1" presStyleIdx="2" presStyleCnt="5" custScaleX="8055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1A84B5-04C6-4FDF-BC73-5875C13D4073}" type="pres">
      <dgm:prSet presAssocID="{4B020F9C-E927-4029-AF77-18AFB29A2E75}" presName="descendantText" presStyleLbl="alignAccFollowNode1" presStyleIdx="2" presStyleCnt="5" custScaleY="174648" custLinFactNeighborX="23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9B8151-B818-4ADA-8752-C255A9591161}" type="pres">
      <dgm:prSet presAssocID="{A6BB41BB-97BF-4CE4-97E4-6CFD54C55482}" presName="sp" presStyleCnt="0"/>
      <dgm:spPr/>
    </dgm:pt>
    <dgm:pt modelId="{58431597-F06E-4737-8979-F2AC9A5E34CA}" type="pres">
      <dgm:prSet presAssocID="{EEB9FB3D-768A-4955-9C39-AC04826FC2CA}" presName="linNode" presStyleCnt="0"/>
      <dgm:spPr/>
    </dgm:pt>
    <dgm:pt modelId="{FB536D1B-E522-47D0-902B-4B9BCF1BF019}" type="pres">
      <dgm:prSet presAssocID="{EEB9FB3D-768A-4955-9C39-AC04826FC2CA}" presName="parentText" presStyleLbl="node1" presStyleIdx="3" presStyleCnt="5" custScaleX="8055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4F6899-D4D2-49FD-AD2D-AD622582CD56}" type="pres">
      <dgm:prSet presAssocID="{EEB9FB3D-768A-4955-9C39-AC04826FC2CA}" presName="descendantText" presStyleLbl="alignAccFollowNode1" presStyleIdx="3" presStyleCnt="5" custScaleY="174648" custLinFactNeighborX="2269" custLinFactNeighborY="-9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EA4C69-65C8-4F4A-A740-34FE76FB0739}" type="pres">
      <dgm:prSet presAssocID="{B973742E-38DD-4B0A-8AA6-8190DB70D321}" presName="sp" presStyleCnt="0"/>
      <dgm:spPr/>
    </dgm:pt>
    <dgm:pt modelId="{AD5540F4-5714-4D4F-9AE9-756E480FF72F}" type="pres">
      <dgm:prSet presAssocID="{093EADB4-7D55-4F6D-BC7C-66FA7291F2B3}" presName="linNode" presStyleCnt="0"/>
      <dgm:spPr/>
    </dgm:pt>
    <dgm:pt modelId="{09A3D95C-5A07-45E7-9564-A17B949EB69F}" type="pres">
      <dgm:prSet presAssocID="{093EADB4-7D55-4F6D-BC7C-66FA7291F2B3}" presName="parentText" presStyleLbl="node1" presStyleIdx="4" presStyleCnt="5" custScaleX="8055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C93EE0-7D68-44CA-BD51-A747E6DCAB24}" type="pres">
      <dgm:prSet presAssocID="{093EADB4-7D55-4F6D-BC7C-66FA7291F2B3}" presName="descendantText" presStyleLbl="alignAccFollowNode1" presStyleIdx="4" presStyleCnt="5" custScaleY="174648" custLinFactNeighborX="2269" custLinFactNeighborY="62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880D2BA-5560-47E1-8EAF-2A16F86DB9F2}" srcId="{EEB9FB3D-768A-4955-9C39-AC04826FC2CA}" destId="{4B22069F-419B-4A9C-89A8-5D57223B26EA}" srcOrd="2" destOrd="0" parTransId="{89C73F95-8DF4-4F26-9928-8EEE354BC1F5}" sibTransId="{015F0F34-9D6E-416E-9834-F89C0F8A7A2B}"/>
    <dgm:cxn modelId="{47753150-19A7-4871-A918-30D650D2D90E}" type="presOf" srcId="{BD7B62FF-E44A-44DC-9C34-BB1254D2046A}" destId="{0C1A84B5-04C6-4FDF-BC73-5875C13D4073}" srcOrd="0" destOrd="2" presId="urn:microsoft.com/office/officeart/2005/8/layout/vList5"/>
    <dgm:cxn modelId="{0596819B-B90E-4002-BAC1-6ED8622720F5}" srcId="{093EADB4-7D55-4F6D-BC7C-66FA7291F2B3}" destId="{6CCF7320-3FE7-428D-92C0-8B8E89AAE126}" srcOrd="3" destOrd="0" parTransId="{C1400A11-7FAB-4DF3-A6BD-AC23F261BC20}" sibTransId="{9143C731-1B11-491C-BD36-1D290F4CBBF8}"/>
    <dgm:cxn modelId="{C3461CC9-651A-44F8-A0CA-610AE3724335}" type="presOf" srcId="{9517B895-DD10-4425-9D21-7E34189B6B3E}" destId="{0C1A84B5-04C6-4FDF-BC73-5875C13D4073}" srcOrd="0" destOrd="1" presId="urn:microsoft.com/office/officeart/2005/8/layout/vList5"/>
    <dgm:cxn modelId="{A55DF55F-803C-43B4-AB60-8CFCC6B84182}" srcId="{EEB9FB3D-768A-4955-9C39-AC04826FC2CA}" destId="{9A126167-9A32-4FBA-9B95-50DE3A7FD476}" srcOrd="0" destOrd="0" parTransId="{A052F742-E032-4952-AD37-340B6CC0903E}" sibTransId="{C7CCB6FD-0398-4CE1-9DF9-9279EDCB07AC}"/>
    <dgm:cxn modelId="{C82B17D1-96DA-4560-A6C9-DEB323CD8709}" type="presOf" srcId="{4B020F9C-E927-4029-AF77-18AFB29A2E75}" destId="{50F50DC8-E9B1-43C7-AA30-DCD8E8978AF9}" srcOrd="0" destOrd="0" presId="urn:microsoft.com/office/officeart/2005/8/layout/vList5"/>
    <dgm:cxn modelId="{ADE696FA-F738-4461-AC47-94065ACC2421}" srcId="{4B020F9C-E927-4029-AF77-18AFB29A2E75}" destId="{6431193F-EC60-431A-8AF5-CBD25BD07231}" srcOrd="3" destOrd="0" parTransId="{F8098611-CDA2-456D-8D22-799E9BC8B732}" sibTransId="{CD2E2FA0-956C-42BC-AE3E-6766C30AEA7B}"/>
    <dgm:cxn modelId="{0ED7F68E-6025-4B88-AE15-72BCE6D0C7FB}" type="presOf" srcId="{F87870A6-8A05-4543-A444-6BB605520C0E}" destId="{D21C9D28-5393-4031-9893-6BFA44EED84E}" srcOrd="0" destOrd="0" presId="urn:microsoft.com/office/officeart/2005/8/layout/vList5"/>
    <dgm:cxn modelId="{43894D59-7D42-4943-BE31-383A0A9B1A45}" type="presOf" srcId="{91DA0D88-88E4-4878-BEB7-601B0F695461}" destId="{CDC2A00B-6551-4617-A6CB-80E07E1D635F}" srcOrd="0" destOrd="0" presId="urn:microsoft.com/office/officeart/2005/8/layout/vList5"/>
    <dgm:cxn modelId="{2A23FD42-C7B9-45B5-B676-CAB20176EB88}" type="presOf" srcId="{BF62EF52-3FE2-4738-99B5-54D7A5330261}" destId="{1748C4FA-D6B8-408F-B4F2-2F165B7E7C87}" srcOrd="0" destOrd="1" presId="urn:microsoft.com/office/officeart/2005/8/layout/vList5"/>
    <dgm:cxn modelId="{6BC640CA-97B7-427C-8474-B73B75CEEB82}" srcId="{093EADB4-7D55-4F6D-BC7C-66FA7291F2B3}" destId="{78D98A01-FDB9-4831-924C-F49EC57FFB37}" srcOrd="1" destOrd="0" parTransId="{DBC152AB-0F7E-45B6-96F0-AF9EBDF2414E}" sibTransId="{F3721EC8-5CAC-404E-96D4-72737DFCCFE8}"/>
    <dgm:cxn modelId="{792C834C-7921-4679-9EDC-8CED3BF508DC}" srcId="{F87870A6-8A05-4543-A444-6BB605520C0E}" destId="{9D0E2FD1-3D68-4A2F-9B5C-101D48E25F99}" srcOrd="3" destOrd="0" parTransId="{0C0B2A31-10BB-48E3-B1C7-E8B83DCDB4FD}" sibTransId="{AC39DD83-1D20-48B5-937B-E57BB65F5426}"/>
    <dgm:cxn modelId="{72E95340-DA28-4A28-AB2D-C30F58F50A90}" type="presOf" srcId="{FE928EEC-A1BE-4C87-8D80-5C0826E9C0E9}" destId="{9D1AE144-183A-4BBD-AE19-B158849AE4B5}" srcOrd="0" destOrd="2" presId="urn:microsoft.com/office/officeart/2005/8/layout/vList5"/>
    <dgm:cxn modelId="{A9C2C152-EF16-490C-AEF3-C961C10DF0BE}" type="presOf" srcId="{9D0E2FD1-3D68-4A2F-9B5C-101D48E25F99}" destId="{9D1AE144-183A-4BBD-AE19-B158849AE4B5}" srcOrd="0" destOrd="3" presId="urn:microsoft.com/office/officeart/2005/8/layout/vList5"/>
    <dgm:cxn modelId="{8586BE61-1544-4898-8BF5-D96FA7AEB81B}" type="presOf" srcId="{6CCF7320-3FE7-428D-92C0-8B8E89AAE126}" destId="{BFC93EE0-7D68-44CA-BD51-A747E6DCAB24}" srcOrd="0" destOrd="3" presId="urn:microsoft.com/office/officeart/2005/8/layout/vList5"/>
    <dgm:cxn modelId="{6858A1A8-8162-4F8C-AC64-811F44A4E18F}" type="presOf" srcId="{D162206F-EBED-4E42-9940-8BDEAD5A01F8}" destId="{86DD23F6-3E3F-41C0-BD2D-94A61DB24B80}" srcOrd="0" destOrd="0" presId="urn:microsoft.com/office/officeart/2005/8/layout/vList5"/>
    <dgm:cxn modelId="{520B8F78-3E92-402E-817F-D90C2A468936}" srcId="{91DA0D88-88E4-4878-BEB7-601B0F695461}" destId="{D162206F-EBED-4E42-9940-8BDEAD5A01F8}" srcOrd="0" destOrd="0" parTransId="{B3286F1C-87E1-463A-A09F-5D4EB9E32671}" sibTransId="{A7422B91-1B50-431C-ABD2-FE14373D380C}"/>
    <dgm:cxn modelId="{6CEC7739-96C5-4063-8696-F2C8127B01A4}" type="presOf" srcId="{9A126167-9A32-4FBA-9B95-50DE3A7FD476}" destId="{934F6899-D4D2-49FD-AD2D-AD622582CD56}" srcOrd="0" destOrd="0" presId="urn:microsoft.com/office/officeart/2005/8/layout/vList5"/>
    <dgm:cxn modelId="{3FC16858-B6B9-4A87-8DEA-29DFEA70C930}" srcId="{093EADB4-7D55-4F6D-BC7C-66FA7291F2B3}" destId="{7D96722C-1300-45FE-A687-A6D39C61D651}" srcOrd="0" destOrd="0" parTransId="{9762BE55-89BC-4EC5-8AED-0F98E6854B6D}" sibTransId="{E0775556-D537-4218-BEAF-77DDFF7978A9}"/>
    <dgm:cxn modelId="{41B1D213-7319-4AA1-A892-A73E5219A996}" srcId="{91DA0D88-88E4-4878-BEB7-601B0F695461}" destId="{F87870A6-8A05-4543-A444-6BB605520C0E}" srcOrd="1" destOrd="0" parTransId="{9CFBD912-9D94-440F-896A-B095E08D1210}" sibTransId="{EF64FDBE-9D4D-4271-BA7A-7C3C26CC3DFA}"/>
    <dgm:cxn modelId="{EF1F13A7-71BD-43FE-B51A-957BF0BDFC9C}" type="presOf" srcId="{6431193F-EC60-431A-8AF5-CBD25BD07231}" destId="{0C1A84B5-04C6-4FDF-BC73-5875C13D4073}" srcOrd="0" destOrd="3" presId="urn:microsoft.com/office/officeart/2005/8/layout/vList5"/>
    <dgm:cxn modelId="{25A129C2-096A-42EE-BCBE-EA77CEF59927}" type="presOf" srcId="{B2D4587B-9511-4247-B306-59A0BFCD9CD7}" destId="{1748C4FA-D6B8-408F-B4F2-2F165B7E7C87}" srcOrd="0" destOrd="2" presId="urn:microsoft.com/office/officeart/2005/8/layout/vList5"/>
    <dgm:cxn modelId="{4C1F1B32-775A-4CA9-8D96-9B1381F006B4}" type="presOf" srcId="{EC941C9D-8E0F-481B-A569-FEB6E25697A8}" destId="{9D1AE144-183A-4BBD-AE19-B158849AE4B5}" srcOrd="0" destOrd="1" presId="urn:microsoft.com/office/officeart/2005/8/layout/vList5"/>
    <dgm:cxn modelId="{74515DC3-7718-4D05-B89A-A6C35438D6B2}" type="presOf" srcId="{EEB9FB3D-768A-4955-9C39-AC04826FC2CA}" destId="{FB536D1B-E522-47D0-902B-4B9BCF1BF019}" srcOrd="0" destOrd="0" presId="urn:microsoft.com/office/officeart/2005/8/layout/vList5"/>
    <dgm:cxn modelId="{3E2245F9-9FED-4321-92C9-9855F53299ED}" srcId="{D162206F-EBED-4E42-9940-8BDEAD5A01F8}" destId="{71B30CDD-892F-4BFB-A1D4-7A4046AD4137}" srcOrd="0" destOrd="0" parTransId="{11BFBF07-6C33-4599-A148-C7369C005F05}" sibTransId="{FB439BE1-04FA-402A-8D04-0463D2114972}"/>
    <dgm:cxn modelId="{3FDE0DA5-8B3A-4999-8D27-B1DF0A5953BE}" type="presOf" srcId="{CF95629C-413B-40D7-89AA-F94A7E5D000B}" destId="{9D1AE144-183A-4BBD-AE19-B158849AE4B5}" srcOrd="0" destOrd="0" presId="urn:microsoft.com/office/officeart/2005/8/layout/vList5"/>
    <dgm:cxn modelId="{FEEE25C2-07BF-4E27-AE16-DC3C6E7181DA}" type="presOf" srcId="{914E7CD8-4F51-4DE3-A750-CEEC489CC9C0}" destId="{0C1A84B5-04C6-4FDF-BC73-5875C13D4073}" srcOrd="0" destOrd="0" presId="urn:microsoft.com/office/officeart/2005/8/layout/vList5"/>
    <dgm:cxn modelId="{3D4F1C71-85AB-422D-899A-70042B062428}" srcId="{EEB9FB3D-768A-4955-9C39-AC04826FC2CA}" destId="{351E7F3E-5742-4510-AE67-70085D5EE737}" srcOrd="1" destOrd="0" parTransId="{86424D34-8289-4C4C-B12E-6B290977ACD1}" sibTransId="{499D51D8-8156-477C-B69F-FF52FCE9B82D}"/>
    <dgm:cxn modelId="{B1C35E08-8859-4D12-9857-FCB9F9276CCB}" srcId="{91DA0D88-88E4-4878-BEB7-601B0F695461}" destId="{EEB9FB3D-768A-4955-9C39-AC04826FC2CA}" srcOrd="3" destOrd="0" parTransId="{2E52A045-719C-4D69-8702-E1B99D7C52FD}" sibTransId="{B973742E-38DD-4B0A-8AA6-8190DB70D321}"/>
    <dgm:cxn modelId="{8336081F-4FA6-410E-A3AF-47CF9BF3B630}" srcId="{4B020F9C-E927-4029-AF77-18AFB29A2E75}" destId="{914E7CD8-4F51-4DE3-A750-CEEC489CC9C0}" srcOrd="0" destOrd="0" parTransId="{1B5AB5B5-4928-4C0F-9E93-A3869C169D84}" sibTransId="{37D7B9B0-4E2C-4B98-8D9B-4DDC06BA87F3}"/>
    <dgm:cxn modelId="{47F5AED5-893E-480C-84A9-B4BF82E518F5}" srcId="{093EADB4-7D55-4F6D-BC7C-66FA7291F2B3}" destId="{C8A33CED-89F7-4429-B8A9-7D75234029EB}" srcOrd="2" destOrd="0" parTransId="{3F371125-780C-454B-A6CD-B28A362F30DF}" sibTransId="{9B08E33A-5606-428E-9975-17F238928E92}"/>
    <dgm:cxn modelId="{B2025503-4DE1-4C17-BC5C-41C781C1DC95}" type="presOf" srcId="{093EADB4-7D55-4F6D-BC7C-66FA7291F2B3}" destId="{09A3D95C-5A07-45E7-9564-A17B949EB69F}" srcOrd="0" destOrd="0" presId="urn:microsoft.com/office/officeart/2005/8/layout/vList5"/>
    <dgm:cxn modelId="{4B83884F-A18A-43CC-9353-5D6C53B34E01}" srcId="{91DA0D88-88E4-4878-BEB7-601B0F695461}" destId="{093EADB4-7D55-4F6D-BC7C-66FA7291F2B3}" srcOrd="4" destOrd="0" parTransId="{E072BE6B-9CB0-4084-B036-91435681F2ED}" sibTransId="{1509BDEB-3C28-4F40-9D1C-D4CCA869FABC}"/>
    <dgm:cxn modelId="{93DA4FF2-1401-422D-933D-9DA528C6AB46}" type="presOf" srcId="{78D98A01-FDB9-4831-924C-F49EC57FFB37}" destId="{BFC93EE0-7D68-44CA-BD51-A747E6DCAB24}" srcOrd="0" destOrd="1" presId="urn:microsoft.com/office/officeart/2005/8/layout/vList5"/>
    <dgm:cxn modelId="{AF0198AC-F543-4982-95DE-6925D0EA58ED}" srcId="{D162206F-EBED-4E42-9940-8BDEAD5A01F8}" destId="{BF62EF52-3FE2-4738-99B5-54D7A5330261}" srcOrd="1" destOrd="0" parTransId="{568BD325-D06D-485A-8F45-3772A7B529D6}" sibTransId="{0C080160-B8BB-40D8-BF08-D99421A0FF81}"/>
    <dgm:cxn modelId="{CCD06577-6EE9-4E7A-888F-BBBB366071CD}" srcId="{4B020F9C-E927-4029-AF77-18AFB29A2E75}" destId="{9517B895-DD10-4425-9D21-7E34189B6B3E}" srcOrd="1" destOrd="0" parTransId="{88D5361D-7BDB-44BF-B162-AF15934DD3C8}" sibTransId="{C0DB7140-2CA2-4F9E-A238-2F489C320F89}"/>
    <dgm:cxn modelId="{89FE013D-7694-4651-937F-1D752C2ABA21}" type="presOf" srcId="{351E7F3E-5742-4510-AE67-70085D5EE737}" destId="{934F6899-D4D2-49FD-AD2D-AD622582CD56}" srcOrd="0" destOrd="1" presId="urn:microsoft.com/office/officeart/2005/8/layout/vList5"/>
    <dgm:cxn modelId="{34A36B7A-CA1D-47D8-ABDA-953AA3A604A4}" srcId="{D162206F-EBED-4E42-9940-8BDEAD5A01F8}" destId="{B2D4587B-9511-4247-B306-59A0BFCD9CD7}" srcOrd="2" destOrd="0" parTransId="{89316483-6DB8-4F82-B932-98BC92EF9175}" sibTransId="{92D84544-CA99-4DF1-9365-437968A31448}"/>
    <dgm:cxn modelId="{F9EDA106-F6A8-41BC-B2EC-5BD14D167015}" type="presOf" srcId="{71B30CDD-892F-4BFB-A1D4-7A4046AD4137}" destId="{1748C4FA-D6B8-408F-B4F2-2F165B7E7C87}" srcOrd="0" destOrd="0" presId="urn:microsoft.com/office/officeart/2005/8/layout/vList5"/>
    <dgm:cxn modelId="{8DDFC14C-420A-4524-950B-DFE2CDB6208B}" srcId="{F87870A6-8A05-4543-A444-6BB605520C0E}" destId="{EC941C9D-8E0F-481B-A569-FEB6E25697A8}" srcOrd="1" destOrd="0" parTransId="{15FC0986-8E60-4554-A271-9AD902B40121}" sibTransId="{7FD369CF-5CED-4E57-B3EB-867FF3BD4E51}"/>
    <dgm:cxn modelId="{85EF3367-3924-41D1-8746-59BE1F74A2DF}" srcId="{F87870A6-8A05-4543-A444-6BB605520C0E}" destId="{FE928EEC-A1BE-4C87-8D80-5C0826E9C0E9}" srcOrd="2" destOrd="0" parTransId="{DEC37C58-501B-476D-8FD4-7ACEBB3E02D6}" sibTransId="{AB7FA756-C510-4EB9-8EBE-B9748541D131}"/>
    <dgm:cxn modelId="{BCEA8617-86C7-4813-8951-3311771F6C78}" type="presOf" srcId="{C8A33CED-89F7-4429-B8A9-7D75234029EB}" destId="{BFC93EE0-7D68-44CA-BD51-A747E6DCAB24}" srcOrd="0" destOrd="2" presId="urn:microsoft.com/office/officeart/2005/8/layout/vList5"/>
    <dgm:cxn modelId="{A1574FFC-B8B5-47F1-9E53-725BE41F5346}" type="presOf" srcId="{4B22069F-419B-4A9C-89A8-5D57223B26EA}" destId="{934F6899-D4D2-49FD-AD2D-AD622582CD56}" srcOrd="0" destOrd="2" presId="urn:microsoft.com/office/officeart/2005/8/layout/vList5"/>
    <dgm:cxn modelId="{5FC7946D-56B4-449E-9DE7-3CFAE4F8E386}" srcId="{4B020F9C-E927-4029-AF77-18AFB29A2E75}" destId="{BD7B62FF-E44A-44DC-9C34-BB1254D2046A}" srcOrd="2" destOrd="0" parTransId="{CFAACE66-F7EE-4040-AC7C-A42AF91711A8}" sibTransId="{AFCB6107-7F76-4F49-A1A6-50987A48EEBF}"/>
    <dgm:cxn modelId="{289A7D3A-6767-4B97-BBB7-2ADBC7C34D3B}" srcId="{F87870A6-8A05-4543-A444-6BB605520C0E}" destId="{CF95629C-413B-40D7-89AA-F94A7E5D000B}" srcOrd="0" destOrd="0" parTransId="{433F1C7E-6979-40B5-9F1F-FFCFA8B5DF23}" sibTransId="{F7DF9706-1362-4099-93FD-A51D40C61F15}"/>
    <dgm:cxn modelId="{06967396-5D71-4021-B53E-6BD22DBCDBF1}" type="presOf" srcId="{7D96722C-1300-45FE-A687-A6D39C61D651}" destId="{BFC93EE0-7D68-44CA-BD51-A747E6DCAB24}" srcOrd="0" destOrd="0" presId="urn:microsoft.com/office/officeart/2005/8/layout/vList5"/>
    <dgm:cxn modelId="{4D2798B2-03FF-425C-9314-80971F310E7A}" srcId="{91DA0D88-88E4-4878-BEB7-601B0F695461}" destId="{4B020F9C-E927-4029-AF77-18AFB29A2E75}" srcOrd="2" destOrd="0" parTransId="{A378305C-75CC-4BA7-9FDB-FF14D0AC90DF}" sibTransId="{A6BB41BB-97BF-4CE4-97E4-6CFD54C55482}"/>
    <dgm:cxn modelId="{AE7485E9-8F1E-4272-9BA0-D2659F134538}" type="presParOf" srcId="{CDC2A00B-6551-4617-A6CB-80E07E1D635F}" destId="{E3B02B4B-D321-403E-89C7-969D9F56F50E}" srcOrd="0" destOrd="0" presId="urn:microsoft.com/office/officeart/2005/8/layout/vList5"/>
    <dgm:cxn modelId="{99407050-2F94-4D00-AF11-C9AE87237950}" type="presParOf" srcId="{E3B02B4B-D321-403E-89C7-969D9F56F50E}" destId="{86DD23F6-3E3F-41C0-BD2D-94A61DB24B80}" srcOrd="0" destOrd="0" presId="urn:microsoft.com/office/officeart/2005/8/layout/vList5"/>
    <dgm:cxn modelId="{23D291C2-4F17-4D7F-8A17-DD7250A9CF42}" type="presParOf" srcId="{E3B02B4B-D321-403E-89C7-969D9F56F50E}" destId="{1748C4FA-D6B8-408F-B4F2-2F165B7E7C87}" srcOrd="1" destOrd="0" presId="urn:microsoft.com/office/officeart/2005/8/layout/vList5"/>
    <dgm:cxn modelId="{CECAF667-1B3A-46BD-B4D1-AB418E78D0AE}" type="presParOf" srcId="{CDC2A00B-6551-4617-A6CB-80E07E1D635F}" destId="{D654DF9A-BAC2-4F15-A695-1246C25F9C15}" srcOrd="1" destOrd="0" presId="urn:microsoft.com/office/officeart/2005/8/layout/vList5"/>
    <dgm:cxn modelId="{E32AFFAB-9937-4376-8F6B-3B6DDFC442D1}" type="presParOf" srcId="{CDC2A00B-6551-4617-A6CB-80E07E1D635F}" destId="{9E4A24D6-90A7-4C8A-9080-6AD5D443E7BA}" srcOrd="2" destOrd="0" presId="urn:microsoft.com/office/officeart/2005/8/layout/vList5"/>
    <dgm:cxn modelId="{BC57D320-0CC1-4D08-87B4-119056E47FF9}" type="presParOf" srcId="{9E4A24D6-90A7-4C8A-9080-6AD5D443E7BA}" destId="{D21C9D28-5393-4031-9893-6BFA44EED84E}" srcOrd="0" destOrd="0" presId="urn:microsoft.com/office/officeart/2005/8/layout/vList5"/>
    <dgm:cxn modelId="{9A07C4C4-3559-4CB0-8C5B-D5108CA3B0D8}" type="presParOf" srcId="{9E4A24D6-90A7-4C8A-9080-6AD5D443E7BA}" destId="{9D1AE144-183A-4BBD-AE19-B158849AE4B5}" srcOrd="1" destOrd="0" presId="urn:microsoft.com/office/officeart/2005/8/layout/vList5"/>
    <dgm:cxn modelId="{CE748D37-280B-4D36-9117-C4EB1DA9C2D2}" type="presParOf" srcId="{CDC2A00B-6551-4617-A6CB-80E07E1D635F}" destId="{E5AEA4B1-F46E-49A6-8F7F-71DD0D7FBE50}" srcOrd="3" destOrd="0" presId="urn:microsoft.com/office/officeart/2005/8/layout/vList5"/>
    <dgm:cxn modelId="{30D620BF-F0D7-4752-86E9-878D9A89EEBC}" type="presParOf" srcId="{CDC2A00B-6551-4617-A6CB-80E07E1D635F}" destId="{DA7B6497-166D-4EDF-941A-2067EC521CC1}" srcOrd="4" destOrd="0" presId="urn:microsoft.com/office/officeart/2005/8/layout/vList5"/>
    <dgm:cxn modelId="{5FF5BBDE-0E15-4429-B316-77ED7028EC89}" type="presParOf" srcId="{DA7B6497-166D-4EDF-941A-2067EC521CC1}" destId="{50F50DC8-E9B1-43C7-AA30-DCD8E8978AF9}" srcOrd="0" destOrd="0" presId="urn:microsoft.com/office/officeart/2005/8/layout/vList5"/>
    <dgm:cxn modelId="{622A7C4D-A6E3-4C20-A091-CD2414212BB0}" type="presParOf" srcId="{DA7B6497-166D-4EDF-941A-2067EC521CC1}" destId="{0C1A84B5-04C6-4FDF-BC73-5875C13D4073}" srcOrd="1" destOrd="0" presId="urn:microsoft.com/office/officeart/2005/8/layout/vList5"/>
    <dgm:cxn modelId="{5EB4BBF7-BA76-4CC0-97CD-C70E6613B67B}" type="presParOf" srcId="{CDC2A00B-6551-4617-A6CB-80E07E1D635F}" destId="{159B8151-B818-4ADA-8752-C255A9591161}" srcOrd="5" destOrd="0" presId="urn:microsoft.com/office/officeart/2005/8/layout/vList5"/>
    <dgm:cxn modelId="{6C71BF91-5BA3-4852-BD61-B201877AD62B}" type="presParOf" srcId="{CDC2A00B-6551-4617-A6CB-80E07E1D635F}" destId="{58431597-F06E-4737-8979-F2AC9A5E34CA}" srcOrd="6" destOrd="0" presId="urn:microsoft.com/office/officeart/2005/8/layout/vList5"/>
    <dgm:cxn modelId="{BD05693E-AF5B-4D44-9185-C164273A3FE8}" type="presParOf" srcId="{58431597-F06E-4737-8979-F2AC9A5E34CA}" destId="{FB536D1B-E522-47D0-902B-4B9BCF1BF019}" srcOrd="0" destOrd="0" presId="urn:microsoft.com/office/officeart/2005/8/layout/vList5"/>
    <dgm:cxn modelId="{0A281243-34B9-480D-A125-58DCF396B589}" type="presParOf" srcId="{58431597-F06E-4737-8979-F2AC9A5E34CA}" destId="{934F6899-D4D2-49FD-AD2D-AD622582CD56}" srcOrd="1" destOrd="0" presId="urn:microsoft.com/office/officeart/2005/8/layout/vList5"/>
    <dgm:cxn modelId="{269D59D7-6DAF-47CE-9336-8728EADF7C43}" type="presParOf" srcId="{CDC2A00B-6551-4617-A6CB-80E07E1D635F}" destId="{9AEA4C69-65C8-4F4A-A740-34FE76FB0739}" srcOrd="7" destOrd="0" presId="urn:microsoft.com/office/officeart/2005/8/layout/vList5"/>
    <dgm:cxn modelId="{19E8105F-A7D9-4D18-9098-01D8FBCB61A4}" type="presParOf" srcId="{CDC2A00B-6551-4617-A6CB-80E07E1D635F}" destId="{AD5540F4-5714-4D4F-9AE9-756E480FF72F}" srcOrd="8" destOrd="0" presId="urn:microsoft.com/office/officeart/2005/8/layout/vList5"/>
    <dgm:cxn modelId="{D5834A02-466F-4913-9A98-F35D062DA363}" type="presParOf" srcId="{AD5540F4-5714-4D4F-9AE9-756E480FF72F}" destId="{09A3D95C-5A07-45E7-9564-A17B949EB69F}" srcOrd="0" destOrd="0" presId="urn:microsoft.com/office/officeart/2005/8/layout/vList5"/>
    <dgm:cxn modelId="{6EDC9B68-AB9F-44F3-82CC-94EBCA6649E2}" type="presParOf" srcId="{AD5540F4-5714-4D4F-9AE9-756E480FF72F}" destId="{BFC93EE0-7D68-44CA-BD51-A747E6DCAB24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D940E3B-0D44-4896-91F2-A0F7FB246D4D}" type="doc">
      <dgm:prSet loTypeId="urn:microsoft.com/office/officeart/2005/8/layout/process2" loCatId="process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A850CD4E-6F9B-44D9-AB9E-0BCD411D3585}">
      <dgm:prSet custT="1"/>
      <dgm:spPr/>
      <dgm:t>
        <a:bodyPr/>
        <a:lstStyle/>
        <a:p>
          <a:pPr rtl="0"/>
          <a:r>
            <a:rPr lang="ru-RU" sz="2000" b="1" dirty="0" smtClean="0"/>
            <a:t>1.Подготовка условий для запуска программы наставничества</a:t>
          </a:r>
          <a:endParaRPr lang="ru-RU" sz="2000" b="1" dirty="0"/>
        </a:p>
      </dgm:t>
    </dgm:pt>
    <dgm:pt modelId="{AECABE87-27D6-470F-AB63-872D1BB18DBB}" type="parTrans" cxnId="{09CC7A4F-C297-44FF-9C18-7685A32E9F87}">
      <dgm:prSet/>
      <dgm:spPr/>
      <dgm:t>
        <a:bodyPr/>
        <a:lstStyle/>
        <a:p>
          <a:endParaRPr lang="ru-RU"/>
        </a:p>
      </dgm:t>
    </dgm:pt>
    <dgm:pt modelId="{2F3510E5-56CF-4023-9E61-71D18A0141FF}" type="sibTrans" cxnId="{09CC7A4F-C297-44FF-9C18-7685A32E9F87}">
      <dgm:prSet/>
      <dgm:spPr/>
      <dgm:t>
        <a:bodyPr/>
        <a:lstStyle/>
        <a:p>
          <a:endParaRPr lang="ru-RU"/>
        </a:p>
      </dgm:t>
    </dgm:pt>
    <dgm:pt modelId="{1476D826-67AA-4CEB-9B01-7391E0781C7D}">
      <dgm:prSet custT="1"/>
      <dgm:spPr/>
      <dgm:t>
        <a:bodyPr/>
        <a:lstStyle/>
        <a:p>
          <a:pPr rtl="0"/>
          <a:r>
            <a:rPr lang="ru-RU" sz="2000" b="1" dirty="0" smtClean="0"/>
            <a:t>2.Формирование базы наставляемых</a:t>
          </a:r>
          <a:endParaRPr lang="ru-RU" sz="2000" b="1" dirty="0"/>
        </a:p>
      </dgm:t>
    </dgm:pt>
    <dgm:pt modelId="{220157BE-3894-40DD-AB54-91F6674CC406}" type="parTrans" cxnId="{2D8D58B5-D376-47E4-8DDA-9A703418EDFB}">
      <dgm:prSet/>
      <dgm:spPr/>
      <dgm:t>
        <a:bodyPr/>
        <a:lstStyle/>
        <a:p>
          <a:endParaRPr lang="ru-RU"/>
        </a:p>
      </dgm:t>
    </dgm:pt>
    <dgm:pt modelId="{45FDF6E0-CC97-4B08-B517-87E878EF0286}" type="sibTrans" cxnId="{2D8D58B5-D376-47E4-8DDA-9A703418EDFB}">
      <dgm:prSet/>
      <dgm:spPr/>
      <dgm:t>
        <a:bodyPr/>
        <a:lstStyle/>
        <a:p>
          <a:endParaRPr lang="ru-RU"/>
        </a:p>
      </dgm:t>
    </dgm:pt>
    <dgm:pt modelId="{5F2E94FE-508D-4500-9934-E9DEF4E16995}">
      <dgm:prSet custT="1"/>
      <dgm:spPr/>
      <dgm:t>
        <a:bodyPr/>
        <a:lstStyle/>
        <a:p>
          <a:pPr rtl="0"/>
          <a:r>
            <a:rPr lang="ru-RU" sz="2000" b="1" dirty="0" smtClean="0"/>
            <a:t>3. Формирование базы наставников</a:t>
          </a:r>
          <a:endParaRPr lang="ru-RU" sz="2000" b="1" dirty="0"/>
        </a:p>
      </dgm:t>
    </dgm:pt>
    <dgm:pt modelId="{9D45EF9A-6E61-482E-9BA7-C77CA26AA628}" type="parTrans" cxnId="{6E7E8189-05FF-44E2-AF0C-D0B154E86705}">
      <dgm:prSet/>
      <dgm:spPr/>
      <dgm:t>
        <a:bodyPr/>
        <a:lstStyle/>
        <a:p>
          <a:endParaRPr lang="ru-RU"/>
        </a:p>
      </dgm:t>
    </dgm:pt>
    <dgm:pt modelId="{E4A81600-61AD-4306-844C-C64B55562E17}" type="sibTrans" cxnId="{6E7E8189-05FF-44E2-AF0C-D0B154E86705}">
      <dgm:prSet/>
      <dgm:spPr/>
      <dgm:t>
        <a:bodyPr/>
        <a:lstStyle/>
        <a:p>
          <a:endParaRPr lang="ru-RU"/>
        </a:p>
      </dgm:t>
    </dgm:pt>
    <dgm:pt modelId="{638C3073-73AC-4A22-B0E1-C87740FD038D}">
      <dgm:prSet custT="1"/>
      <dgm:spPr/>
      <dgm:t>
        <a:bodyPr/>
        <a:lstStyle/>
        <a:p>
          <a:pPr rtl="0"/>
          <a:r>
            <a:rPr lang="ru-RU" sz="2000" b="1" dirty="0" smtClean="0"/>
            <a:t>4. Отбор и обучение наставников</a:t>
          </a:r>
          <a:endParaRPr lang="ru-RU" sz="2000" b="1" dirty="0"/>
        </a:p>
      </dgm:t>
    </dgm:pt>
    <dgm:pt modelId="{E47D3C72-6C8F-4CDF-A91A-A883DF4D568A}" type="parTrans" cxnId="{A3F34A59-B00E-41E1-9BBD-31FE6EF09A69}">
      <dgm:prSet/>
      <dgm:spPr/>
      <dgm:t>
        <a:bodyPr/>
        <a:lstStyle/>
        <a:p>
          <a:endParaRPr lang="ru-RU"/>
        </a:p>
      </dgm:t>
    </dgm:pt>
    <dgm:pt modelId="{C3712C97-4A67-4364-A3D1-662816EE8E94}" type="sibTrans" cxnId="{A3F34A59-B00E-41E1-9BBD-31FE6EF09A69}">
      <dgm:prSet/>
      <dgm:spPr/>
      <dgm:t>
        <a:bodyPr/>
        <a:lstStyle/>
        <a:p>
          <a:endParaRPr lang="ru-RU"/>
        </a:p>
      </dgm:t>
    </dgm:pt>
    <dgm:pt modelId="{71270081-6840-4454-ADB3-36E75214F4DF}">
      <dgm:prSet custT="1"/>
      <dgm:spPr/>
      <dgm:t>
        <a:bodyPr/>
        <a:lstStyle/>
        <a:p>
          <a:pPr rtl="0"/>
          <a:r>
            <a:rPr lang="ru-RU" sz="2000" b="1" dirty="0" smtClean="0"/>
            <a:t>5. Формирование наставнических пар или групп</a:t>
          </a:r>
          <a:endParaRPr lang="ru-RU" sz="2000" b="1" dirty="0"/>
        </a:p>
      </dgm:t>
    </dgm:pt>
    <dgm:pt modelId="{4A5F9DB5-1B30-44BF-8F87-7CDAFC24B004}" type="parTrans" cxnId="{7A8FC3C2-74A3-41E5-80CC-AA4118C6048D}">
      <dgm:prSet/>
      <dgm:spPr/>
      <dgm:t>
        <a:bodyPr/>
        <a:lstStyle/>
        <a:p>
          <a:endParaRPr lang="ru-RU"/>
        </a:p>
      </dgm:t>
    </dgm:pt>
    <dgm:pt modelId="{049CFE43-9C06-4F8E-9A43-2BA1A99875CA}" type="sibTrans" cxnId="{7A8FC3C2-74A3-41E5-80CC-AA4118C6048D}">
      <dgm:prSet/>
      <dgm:spPr/>
      <dgm:t>
        <a:bodyPr/>
        <a:lstStyle/>
        <a:p>
          <a:endParaRPr lang="ru-RU"/>
        </a:p>
      </dgm:t>
    </dgm:pt>
    <dgm:pt modelId="{ADF39E86-8F5A-43BF-8ABE-F6B9337382C8}">
      <dgm:prSet custT="1"/>
      <dgm:spPr/>
      <dgm:t>
        <a:bodyPr/>
        <a:lstStyle/>
        <a:p>
          <a:pPr rtl="0"/>
          <a:r>
            <a:rPr lang="ru-RU" sz="2000" b="1" dirty="0" smtClean="0"/>
            <a:t>6.Организация работы наставнических пар или групп</a:t>
          </a:r>
          <a:endParaRPr lang="ru-RU" sz="2000" b="1" dirty="0"/>
        </a:p>
      </dgm:t>
    </dgm:pt>
    <dgm:pt modelId="{40D1C547-8D68-4994-A97A-066B4ED5A31C}" type="parTrans" cxnId="{AEC0008A-7723-45D3-A16C-25FA6EA97B50}">
      <dgm:prSet/>
      <dgm:spPr/>
      <dgm:t>
        <a:bodyPr/>
        <a:lstStyle/>
        <a:p>
          <a:endParaRPr lang="ru-RU"/>
        </a:p>
      </dgm:t>
    </dgm:pt>
    <dgm:pt modelId="{D4A439DE-70DB-481C-94D3-9981D5692336}" type="sibTrans" cxnId="{AEC0008A-7723-45D3-A16C-25FA6EA97B50}">
      <dgm:prSet/>
      <dgm:spPr/>
      <dgm:t>
        <a:bodyPr/>
        <a:lstStyle/>
        <a:p>
          <a:endParaRPr lang="ru-RU"/>
        </a:p>
      </dgm:t>
    </dgm:pt>
    <dgm:pt modelId="{CECF51A1-39BE-4804-99BB-9C47B254A0C6}">
      <dgm:prSet custT="1"/>
      <dgm:spPr/>
      <dgm:t>
        <a:bodyPr/>
        <a:lstStyle/>
        <a:p>
          <a:pPr rtl="0"/>
          <a:r>
            <a:rPr lang="ru-RU" sz="2000" b="1" dirty="0" smtClean="0"/>
            <a:t>7.Завершение наставничества</a:t>
          </a:r>
          <a:endParaRPr lang="ru-RU" sz="2000" b="1" dirty="0"/>
        </a:p>
      </dgm:t>
    </dgm:pt>
    <dgm:pt modelId="{8DEDAAB2-9952-4CCA-8AF2-EC0A5F8DF529}" type="parTrans" cxnId="{D954A32D-603E-4F6F-A7CD-E1A49002C1F0}">
      <dgm:prSet/>
      <dgm:spPr/>
      <dgm:t>
        <a:bodyPr/>
        <a:lstStyle/>
        <a:p>
          <a:endParaRPr lang="ru-RU"/>
        </a:p>
      </dgm:t>
    </dgm:pt>
    <dgm:pt modelId="{F40614E9-483E-4CCF-AD6B-6B62CF4679E4}" type="sibTrans" cxnId="{D954A32D-603E-4F6F-A7CD-E1A49002C1F0}">
      <dgm:prSet/>
      <dgm:spPr/>
      <dgm:t>
        <a:bodyPr/>
        <a:lstStyle/>
        <a:p>
          <a:endParaRPr lang="ru-RU"/>
        </a:p>
      </dgm:t>
    </dgm:pt>
    <dgm:pt modelId="{2A20BCD8-5CD8-471F-823D-12DABBF114F6}" type="pres">
      <dgm:prSet presAssocID="{BD940E3B-0D44-4896-91F2-A0F7FB246D4D}" presName="linearFlow" presStyleCnt="0">
        <dgm:presLayoutVars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4124D9A-5EF0-4A97-99F9-17A0AFF8366C}" type="pres">
      <dgm:prSet presAssocID="{A850CD4E-6F9B-44D9-AB9E-0BCD411D3585}" presName="node" presStyleLbl="node1" presStyleIdx="0" presStyleCnt="7" custScaleX="330547" custLinFactNeighborX="319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563AB5D-55A4-4785-A486-DD948579D42E}" type="pres">
      <dgm:prSet presAssocID="{2F3510E5-56CF-4023-9E61-71D18A0141FF}" presName="sibTrans" presStyleLbl="sibTrans2D1" presStyleIdx="0" presStyleCnt="6"/>
      <dgm:spPr/>
      <dgm:t>
        <a:bodyPr/>
        <a:lstStyle/>
        <a:p>
          <a:endParaRPr lang="ru-RU"/>
        </a:p>
      </dgm:t>
    </dgm:pt>
    <dgm:pt modelId="{20847366-2EE0-4EE0-94B8-724B961E89E9}" type="pres">
      <dgm:prSet presAssocID="{2F3510E5-56CF-4023-9E61-71D18A0141FF}" presName="connectorText" presStyleLbl="sibTrans2D1" presStyleIdx="0" presStyleCnt="6"/>
      <dgm:spPr/>
      <dgm:t>
        <a:bodyPr/>
        <a:lstStyle/>
        <a:p>
          <a:endParaRPr lang="ru-RU"/>
        </a:p>
      </dgm:t>
    </dgm:pt>
    <dgm:pt modelId="{5111AE87-B23C-4CE3-932A-60FFC8957C08}" type="pres">
      <dgm:prSet presAssocID="{1476D826-67AA-4CEB-9B01-7391E0781C7D}" presName="node" presStyleLbl="node1" presStyleIdx="1" presStyleCnt="7" custScaleX="330547" custLinFactNeighborX="319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CD4B3C-9C35-4270-8097-8419F5188FB1}" type="pres">
      <dgm:prSet presAssocID="{45FDF6E0-CC97-4B08-B517-87E878EF0286}" presName="sibTrans" presStyleLbl="sibTrans2D1" presStyleIdx="1" presStyleCnt="6"/>
      <dgm:spPr/>
      <dgm:t>
        <a:bodyPr/>
        <a:lstStyle/>
        <a:p>
          <a:endParaRPr lang="ru-RU"/>
        </a:p>
      </dgm:t>
    </dgm:pt>
    <dgm:pt modelId="{AA71F831-8F53-46C1-914B-530A3D349703}" type="pres">
      <dgm:prSet presAssocID="{45FDF6E0-CC97-4B08-B517-87E878EF0286}" presName="connectorText" presStyleLbl="sibTrans2D1" presStyleIdx="1" presStyleCnt="6"/>
      <dgm:spPr/>
      <dgm:t>
        <a:bodyPr/>
        <a:lstStyle/>
        <a:p>
          <a:endParaRPr lang="ru-RU"/>
        </a:p>
      </dgm:t>
    </dgm:pt>
    <dgm:pt modelId="{2F6C6213-4646-44F6-8A9F-356FE3FAB558}" type="pres">
      <dgm:prSet presAssocID="{5F2E94FE-508D-4500-9934-E9DEF4E16995}" presName="node" presStyleLbl="node1" presStyleIdx="2" presStyleCnt="7" custScaleX="330547" custLinFactNeighborX="319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7B2F5E-359E-49FD-9604-090A818FEB59}" type="pres">
      <dgm:prSet presAssocID="{E4A81600-61AD-4306-844C-C64B55562E17}" presName="sibTrans" presStyleLbl="sibTrans2D1" presStyleIdx="2" presStyleCnt="6"/>
      <dgm:spPr/>
      <dgm:t>
        <a:bodyPr/>
        <a:lstStyle/>
        <a:p>
          <a:endParaRPr lang="ru-RU"/>
        </a:p>
      </dgm:t>
    </dgm:pt>
    <dgm:pt modelId="{09DAF279-32B4-4BFC-988A-162A170A967F}" type="pres">
      <dgm:prSet presAssocID="{E4A81600-61AD-4306-844C-C64B55562E17}" presName="connectorText" presStyleLbl="sibTrans2D1" presStyleIdx="2" presStyleCnt="6"/>
      <dgm:spPr/>
      <dgm:t>
        <a:bodyPr/>
        <a:lstStyle/>
        <a:p>
          <a:endParaRPr lang="ru-RU"/>
        </a:p>
      </dgm:t>
    </dgm:pt>
    <dgm:pt modelId="{89D184C0-A3F2-4F62-906F-BEA2015D6BDB}" type="pres">
      <dgm:prSet presAssocID="{638C3073-73AC-4A22-B0E1-C87740FD038D}" presName="node" presStyleLbl="node1" presStyleIdx="3" presStyleCnt="7" custScaleX="330547" custLinFactNeighborX="15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3AF9D5-0BF5-462E-BA7A-B8196B785AD4}" type="pres">
      <dgm:prSet presAssocID="{C3712C97-4A67-4364-A3D1-662816EE8E94}" presName="sibTrans" presStyleLbl="sibTrans2D1" presStyleIdx="3" presStyleCnt="6"/>
      <dgm:spPr/>
      <dgm:t>
        <a:bodyPr/>
        <a:lstStyle/>
        <a:p>
          <a:endParaRPr lang="ru-RU"/>
        </a:p>
      </dgm:t>
    </dgm:pt>
    <dgm:pt modelId="{01F73B7D-E657-4ABE-9D63-28DAC13F8AF7}" type="pres">
      <dgm:prSet presAssocID="{C3712C97-4A67-4364-A3D1-662816EE8E94}" presName="connectorText" presStyleLbl="sibTrans2D1" presStyleIdx="3" presStyleCnt="6"/>
      <dgm:spPr/>
      <dgm:t>
        <a:bodyPr/>
        <a:lstStyle/>
        <a:p>
          <a:endParaRPr lang="ru-RU"/>
        </a:p>
      </dgm:t>
    </dgm:pt>
    <dgm:pt modelId="{764B4E10-1ED8-4415-A801-AF19E6CB2FBC}" type="pres">
      <dgm:prSet presAssocID="{71270081-6840-4454-ADB3-36E75214F4DF}" presName="node" presStyleLbl="node1" presStyleIdx="4" presStyleCnt="7" custScaleX="330547" custLinFactNeighborX="15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C94147-8E5A-4010-945F-1554152216D6}" type="pres">
      <dgm:prSet presAssocID="{049CFE43-9C06-4F8E-9A43-2BA1A99875CA}" presName="sibTrans" presStyleLbl="sibTrans2D1" presStyleIdx="4" presStyleCnt="6"/>
      <dgm:spPr/>
      <dgm:t>
        <a:bodyPr/>
        <a:lstStyle/>
        <a:p>
          <a:endParaRPr lang="ru-RU"/>
        </a:p>
      </dgm:t>
    </dgm:pt>
    <dgm:pt modelId="{0D0A2D3B-3F49-4529-A02B-1D6EBF7248B8}" type="pres">
      <dgm:prSet presAssocID="{049CFE43-9C06-4F8E-9A43-2BA1A99875CA}" presName="connectorText" presStyleLbl="sibTrans2D1" presStyleIdx="4" presStyleCnt="6"/>
      <dgm:spPr/>
      <dgm:t>
        <a:bodyPr/>
        <a:lstStyle/>
        <a:p>
          <a:endParaRPr lang="ru-RU"/>
        </a:p>
      </dgm:t>
    </dgm:pt>
    <dgm:pt modelId="{BF322240-2C1B-46E6-8C92-A08BAE90FCA5}" type="pres">
      <dgm:prSet presAssocID="{ADF39E86-8F5A-43BF-8ABE-F6B9337382C8}" presName="node" presStyleLbl="node1" presStyleIdx="5" presStyleCnt="7" custScaleX="330547" custLinFactNeighborX="15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9DEDE49-BDBB-4624-B5F5-DC33B9E25DB4}" type="pres">
      <dgm:prSet presAssocID="{D4A439DE-70DB-481C-94D3-9981D5692336}" presName="sibTrans" presStyleLbl="sibTrans2D1" presStyleIdx="5" presStyleCnt="6"/>
      <dgm:spPr/>
      <dgm:t>
        <a:bodyPr/>
        <a:lstStyle/>
        <a:p>
          <a:endParaRPr lang="ru-RU"/>
        </a:p>
      </dgm:t>
    </dgm:pt>
    <dgm:pt modelId="{4133C6AB-B2A1-4BD2-A5CB-E982DBDF45A5}" type="pres">
      <dgm:prSet presAssocID="{D4A439DE-70DB-481C-94D3-9981D5692336}" presName="connectorText" presStyleLbl="sibTrans2D1" presStyleIdx="5" presStyleCnt="6"/>
      <dgm:spPr/>
      <dgm:t>
        <a:bodyPr/>
        <a:lstStyle/>
        <a:p>
          <a:endParaRPr lang="ru-RU"/>
        </a:p>
      </dgm:t>
    </dgm:pt>
    <dgm:pt modelId="{7E80F6A1-C62D-4852-A906-4A01197B934E}" type="pres">
      <dgm:prSet presAssocID="{CECF51A1-39BE-4804-99BB-9C47B254A0C6}" presName="node" presStyleLbl="node1" presStyleIdx="6" presStyleCnt="7" custScaleX="330547" custLinFactNeighborX="15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76F0398-F55C-4410-8607-8D149DC45AFA}" type="presOf" srcId="{ADF39E86-8F5A-43BF-8ABE-F6B9337382C8}" destId="{BF322240-2C1B-46E6-8C92-A08BAE90FCA5}" srcOrd="0" destOrd="0" presId="urn:microsoft.com/office/officeart/2005/8/layout/process2"/>
    <dgm:cxn modelId="{DE066C4D-FAEE-4EBE-AFBD-8B31521AA55C}" type="presOf" srcId="{1476D826-67AA-4CEB-9B01-7391E0781C7D}" destId="{5111AE87-B23C-4CE3-932A-60FFC8957C08}" srcOrd="0" destOrd="0" presId="urn:microsoft.com/office/officeart/2005/8/layout/process2"/>
    <dgm:cxn modelId="{CB9D1E23-C5CC-4940-8647-AB27CDEEDBE0}" type="presOf" srcId="{45FDF6E0-CC97-4B08-B517-87E878EF0286}" destId="{AA71F831-8F53-46C1-914B-530A3D349703}" srcOrd="1" destOrd="0" presId="urn:microsoft.com/office/officeart/2005/8/layout/process2"/>
    <dgm:cxn modelId="{5CC9C056-DDDC-4BC7-BFE1-BD9B9C04BDEB}" type="presOf" srcId="{D4A439DE-70DB-481C-94D3-9981D5692336}" destId="{C9DEDE49-BDBB-4624-B5F5-DC33B9E25DB4}" srcOrd="0" destOrd="0" presId="urn:microsoft.com/office/officeart/2005/8/layout/process2"/>
    <dgm:cxn modelId="{A6ABBE5A-629B-4375-87EC-3531ED536005}" type="presOf" srcId="{049CFE43-9C06-4F8E-9A43-2BA1A99875CA}" destId="{0D0A2D3B-3F49-4529-A02B-1D6EBF7248B8}" srcOrd="1" destOrd="0" presId="urn:microsoft.com/office/officeart/2005/8/layout/process2"/>
    <dgm:cxn modelId="{D954A32D-603E-4F6F-A7CD-E1A49002C1F0}" srcId="{BD940E3B-0D44-4896-91F2-A0F7FB246D4D}" destId="{CECF51A1-39BE-4804-99BB-9C47B254A0C6}" srcOrd="6" destOrd="0" parTransId="{8DEDAAB2-9952-4CCA-8AF2-EC0A5F8DF529}" sibTransId="{F40614E9-483E-4CCF-AD6B-6B62CF4679E4}"/>
    <dgm:cxn modelId="{AEC0008A-7723-45D3-A16C-25FA6EA97B50}" srcId="{BD940E3B-0D44-4896-91F2-A0F7FB246D4D}" destId="{ADF39E86-8F5A-43BF-8ABE-F6B9337382C8}" srcOrd="5" destOrd="0" parTransId="{40D1C547-8D68-4994-A97A-066B4ED5A31C}" sibTransId="{D4A439DE-70DB-481C-94D3-9981D5692336}"/>
    <dgm:cxn modelId="{B306BD13-946A-43ED-9B9B-E82AA7E86EB3}" type="presOf" srcId="{049CFE43-9C06-4F8E-9A43-2BA1A99875CA}" destId="{68C94147-8E5A-4010-945F-1554152216D6}" srcOrd="0" destOrd="0" presId="urn:microsoft.com/office/officeart/2005/8/layout/process2"/>
    <dgm:cxn modelId="{6E7E8189-05FF-44E2-AF0C-D0B154E86705}" srcId="{BD940E3B-0D44-4896-91F2-A0F7FB246D4D}" destId="{5F2E94FE-508D-4500-9934-E9DEF4E16995}" srcOrd="2" destOrd="0" parTransId="{9D45EF9A-6E61-482E-9BA7-C77CA26AA628}" sibTransId="{E4A81600-61AD-4306-844C-C64B55562E17}"/>
    <dgm:cxn modelId="{3F912FE2-76DA-455F-BF8A-11CE92B4E10C}" type="presOf" srcId="{CECF51A1-39BE-4804-99BB-9C47B254A0C6}" destId="{7E80F6A1-C62D-4852-A906-4A01197B934E}" srcOrd="0" destOrd="0" presId="urn:microsoft.com/office/officeart/2005/8/layout/process2"/>
    <dgm:cxn modelId="{19CE6353-34EA-46F9-A9BC-5E4A9F22FC8F}" type="presOf" srcId="{638C3073-73AC-4A22-B0E1-C87740FD038D}" destId="{89D184C0-A3F2-4F62-906F-BEA2015D6BDB}" srcOrd="0" destOrd="0" presId="urn:microsoft.com/office/officeart/2005/8/layout/process2"/>
    <dgm:cxn modelId="{960CE101-51C6-40E0-9E7F-E0C9A6DD9F72}" type="presOf" srcId="{C3712C97-4A67-4364-A3D1-662816EE8E94}" destId="{8A3AF9D5-0BF5-462E-BA7A-B8196B785AD4}" srcOrd="0" destOrd="0" presId="urn:microsoft.com/office/officeart/2005/8/layout/process2"/>
    <dgm:cxn modelId="{2A172037-E115-4171-81D3-EE3D6D66A7F7}" type="presOf" srcId="{5F2E94FE-508D-4500-9934-E9DEF4E16995}" destId="{2F6C6213-4646-44F6-8A9F-356FE3FAB558}" srcOrd="0" destOrd="0" presId="urn:microsoft.com/office/officeart/2005/8/layout/process2"/>
    <dgm:cxn modelId="{1FF19695-2A80-42BA-B574-2B94FD558BE0}" type="presOf" srcId="{71270081-6840-4454-ADB3-36E75214F4DF}" destId="{764B4E10-1ED8-4415-A801-AF19E6CB2FBC}" srcOrd="0" destOrd="0" presId="urn:microsoft.com/office/officeart/2005/8/layout/process2"/>
    <dgm:cxn modelId="{13C56BCA-D04C-4AA8-9BE4-2DE61E4D983E}" type="presOf" srcId="{BD940E3B-0D44-4896-91F2-A0F7FB246D4D}" destId="{2A20BCD8-5CD8-471F-823D-12DABBF114F6}" srcOrd="0" destOrd="0" presId="urn:microsoft.com/office/officeart/2005/8/layout/process2"/>
    <dgm:cxn modelId="{A3F34A59-B00E-41E1-9BBD-31FE6EF09A69}" srcId="{BD940E3B-0D44-4896-91F2-A0F7FB246D4D}" destId="{638C3073-73AC-4A22-B0E1-C87740FD038D}" srcOrd="3" destOrd="0" parTransId="{E47D3C72-6C8F-4CDF-A91A-A883DF4D568A}" sibTransId="{C3712C97-4A67-4364-A3D1-662816EE8E94}"/>
    <dgm:cxn modelId="{7A8FC3C2-74A3-41E5-80CC-AA4118C6048D}" srcId="{BD940E3B-0D44-4896-91F2-A0F7FB246D4D}" destId="{71270081-6840-4454-ADB3-36E75214F4DF}" srcOrd="4" destOrd="0" parTransId="{4A5F9DB5-1B30-44BF-8F87-7CDAFC24B004}" sibTransId="{049CFE43-9C06-4F8E-9A43-2BA1A99875CA}"/>
    <dgm:cxn modelId="{F8E4BCB0-3C15-4024-BDA1-EEDAE74E6615}" type="presOf" srcId="{A850CD4E-6F9B-44D9-AB9E-0BCD411D3585}" destId="{84124D9A-5EF0-4A97-99F9-17A0AFF8366C}" srcOrd="0" destOrd="0" presId="urn:microsoft.com/office/officeart/2005/8/layout/process2"/>
    <dgm:cxn modelId="{2D8D58B5-D376-47E4-8DDA-9A703418EDFB}" srcId="{BD940E3B-0D44-4896-91F2-A0F7FB246D4D}" destId="{1476D826-67AA-4CEB-9B01-7391E0781C7D}" srcOrd="1" destOrd="0" parTransId="{220157BE-3894-40DD-AB54-91F6674CC406}" sibTransId="{45FDF6E0-CC97-4B08-B517-87E878EF0286}"/>
    <dgm:cxn modelId="{BACA2F75-92E9-4193-8E4C-75E294C3A22E}" type="presOf" srcId="{45FDF6E0-CC97-4B08-B517-87E878EF0286}" destId="{19CD4B3C-9C35-4270-8097-8419F5188FB1}" srcOrd="0" destOrd="0" presId="urn:microsoft.com/office/officeart/2005/8/layout/process2"/>
    <dgm:cxn modelId="{DC12A62A-55EE-48BC-B1AD-281F1D7B3A09}" type="presOf" srcId="{2F3510E5-56CF-4023-9E61-71D18A0141FF}" destId="{4563AB5D-55A4-4785-A486-DD948579D42E}" srcOrd="0" destOrd="0" presId="urn:microsoft.com/office/officeart/2005/8/layout/process2"/>
    <dgm:cxn modelId="{0A15710D-4058-4DDA-9700-659620E2B631}" type="presOf" srcId="{2F3510E5-56CF-4023-9E61-71D18A0141FF}" destId="{20847366-2EE0-4EE0-94B8-724B961E89E9}" srcOrd="1" destOrd="0" presId="urn:microsoft.com/office/officeart/2005/8/layout/process2"/>
    <dgm:cxn modelId="{44A35892-E15A-4F98-9FE8-440B730F1A42}" type="presOf" srcId="{E4A81600-61AD-4306-844C-C64B55562E17}" destId="{09DAF279-32B4-4BFC-988A-162A170A967F}" srcOrd="1" destOrd="0" presId="urn:microsoft.com/office/officeart/2005/8/layout/process2"/>
    <dgm:cxn modelId="{A7D574E5-FFD3-4867-8EB6-74F13CA4D1B4}" type="presOf" srcId="{C3712C97-4A67-4364-A3D1-662816EE8E94}" destId="{01F73B7D-E657-4ABE-9D63-28DAC13F8AF7}" srcOrd="1" destOrd="0" presId="urn:microsoft.com/office/officeart/2005/8/layout/process2"/>
    <dgm:cxn modelId="{C82AAEF2-77EA-4154-88A9-C6F705218C71}" type="presOf" srcId="{E4A81600-61AD-4306-844C-C64B55562E17}" destId="{EE7B2F5E-359E-49FD-9604-090A818FEB59}" srcOrd="0" destOrd="0" presId="urn:microsoft.com/office/officeart/2005/8/layout/process2"/>
    <dgm:cxn modelId="{A7F778AC-5CA1-4569-8533-D150C8C91710}" type="presOf" srcId="{D4A439DE-70DB-481C-94D3-9981D5692336}" destId="{4133C6AB-B2A1-4BD2-A5CB-E982DBDF45A5}" srcOrd="1" destOrd="0" presId="urn:microsoft.com/office/officeart/2005/8/layout/process2"/>
    <dgm:cxn modelId="{09CC7A4F-C297-44FF-9C18-7685A32E9F87}" srcId="{BD940E3B-0D44-4896-91F2-A0F7FB246D4D}" destId="{A850CD4E-6F9B-44D9-AB9E-0BCD411D3585}" srcOrd="0" destOrd="0" parTransId="{AECABE87-27D6-470F-AB63-872D1BB18DBB}" sibTransId="{2F3510E5-56CF-4023-9E61-71D18A0141FF}"/>
    <dgm:cxn modelId="{3B2CD23E-D532-498B-A0D4-1ABAA85F34D9}" type="presParOf" srcId="{2A20BCD8-5CD8-471F-823D-12DABBF114F6}" destId="{84124D9A-5EF0-4A97-99F9-17A0AFF8366C}" srcOrd="0" destOrd="0" presId="urn:microsoft.com/office/officeart/2005/8/layout/process2"/>
    <dgm:cxn modelId="{DC972A04-BA7C-47CE-9229-23B34C6921D5}" type="presParOf" srcId="{2A20BCD8-5CD8-471F-823D-12DABBF114F6}" destId="{4563AB5D-55A4-4785-A486-DD948579D42E}" srcOrd="1" destOrd="0" presId="urn:microsoft.com/office/officeart/2005/8/layout/process2"/>
    <dgm:cxn modelId="{3D3A0ED8-6F8E-4845-A8F6-101797EF676A}" type="presParOf" srcId="{4563AB5D-55A4-4785-A486-DD948579D42E}" destId="{20847366-2EE0-4EE0-94B8-724B961E89E9}" srcOrd="0" destOrd="0" presId="urn:microsoft.com/office/officeart/2005/8/layout/process2"/>
    <dgm:cxn modelId="{ED6A666B-1A3D-4C11-ACA1-584CDA48A761}" type="presParOf" srcId="{2A20BCD8-5CD8-471F-823D-12DABBF114F6}" destId="{5111AE87-B23C-4CE3-932A-60FFC8957C08}" srcOrd="2" destOrd="0" presId="urn:microsoft.com/office/officeart/2005/8/layout/process2"/>
    <dgm:cxn modelId="{E8B7F20C-66AB-4BC7-9877-E334638D8FFE}" type="presParOf" srcId="{2A20BCD8-5CD8-471F-823D-12DABBF114F6}" destId="{19CD4B3C-9C35-4270-8097-8419F5188FB1}" srcOrd="3" destOrd="0" presId="urn:microsoft.com/office/officeart/2005/8/layout/process2"/>
    <dgm:cxn modelId="{E891E1FB-3572-4D32-883C-46B3103BA542}" type="presParOf" srcId="{19CD4B3C-9C35-4270-8097-8419F5188FB1}" destId="{AA71F831-8F53-46C1-914B-530A3D349703}" srcOrd="0" destOrd="0" presId="urn:microsoft.com/office/officeart/2005/8/layout/process2"/>
    <dgm:cxn modelId="{C51D5BA8-5242-47D2-A30E-4882D8D26084}" type="presParOf" srcId="{2A20BCD8-5CD8-471F-823D-12DABBF114F6}" destId="{2F6C6213-4646-44F6-8A9F-356FE3FAB558}" srcOrd="4" destOrd="0" presId="urn:microsoft.com/office/officeart/2005/8/layout/process2"/>
    <dgm:cxn modelId="{D82FC925-ADC0-4CF0-A0B8-2CA67927A3F4}" type="presParOf" srcId="{2A20BCD8-5CD8-471F-823D-12DABBF114F6}" destId="{EE7B2F5E-359E-49FD-9604-090A818FEB59}" srcOrd="5" destOrd="0" presId="urn:microsoft.com/office/officeart/2005/8/layout/process2"/>
    <dgm:cxn modelId="{4DB37151-C92C-42CB-BA8A-47A725DBC02F}" type="presParOf" srcId="{EE7B2F5E-359E-49FD-9604-090A818FEB59}" destId="{09DAF279-32B4-4BFC-988A-162A170A967F}" srcOrd="0" destOrd="0" presId="urn:microsoft.com/office/officeart/2005/8/layout/process2"/>
    <dgm:cxn modelId="{52B7ABCC-E20E-47B0-95F5-B9A48F23DBCA}" type="presParOf" srcId="{2A20BCD8-5CD8-471F-823D-12DABBF114F6}" destId="{89D184C0-A3F2-4F62-906F-BEA2015D6BDB}" srcOrd="6" destOrd="0" presId="urn:microsoft.com/office/officeart/2005/8/layout/process2"/>
    <dgm:cxn modelId="{23C2B20F-0649-4C6D-833E-DFA69BF6DA60}" type="presParOf" srcId="{2A20BCD8-5CD8-471F-823D-12DABBF114F6}" destId="{8A3AF9D5-0BF5-462E-BA7A-B8196B785AD4}" srcOrd="7" destOrd="0" presId="urn:microsoft.com/office/officeart/2005/8/layout/process2"/>
    <dgm:cxn modelId="{34A27601-16C5-41BF-B10E-886BCB63D864}" type="presParOf" srcId="{8A3AF9D5-0BF5-462E-BA7A-B8196B785AD4}" destId="{01F73B7D-E657-4ABE-9D63-28DAC13F8AF7}" srcOrd="0" destOrd="0" presId="urn:microsoft.com/office/officeart/2005/8/layout/process2"/>
    <dgm:cxn modelId="{ADD5A7BC-8A48-4D17-BE3F-7CAE91391E78}" type="presParOf" srcId="{2A20BCD8-5CD8-471F-823D-12DABBF114F6}" destId="{764B4E10-1ED8-4415-A801-AF19E6CB2FBC}" srcOrd="8" destOrd="0" presId="urn:microsoft.com/office/officeart/2005/8/layout/process2"/>
    <dgm:cxn modelId="{C921AF28-2899-4919-B9AC-0A9ED8469A88}" type="presParOf" srcId="{2A20BCD8-5CD8-471F-823D-12DABBF114F6}" destId="{68C94147-8E5A-4010-945F-1554152216D6}" srcOrd="9" destOrd="0" presId="urn:microsoft.com/office/officeart/2005/8/layout/process2"/>
    <dgm:cxn modelId="{CF185229-87BF-44BE-AAAB-CB9485DBDE2E}" type="presParOf" srcId="{68C94147-8E5A-4010-945F-1554152216D6}" destId="{0D0A2D3B-3F49-4529-A02B-1D6EBF7248B8}" srcOrd="0" destOrd="0" presId="urn:microsoft.com/office/officeart/2005/8/layout/process2"/>
    <dgm:cxn modelId="{0BAC33E5-671F-428C-AC98-F9E9CC41C6B9}" type="presParOf" srcId="{2A20BCD8-5CD8-471F-823D-12DABBF114F6}" destId="{BF322240-2C1B-46E6-8C92-A08BAE90FCA5}" srcOrd="10" destOrd="0" presId="urn:microsoft.com/office/officeart/2005/8/layout/process2"/>
    <dgm:cxn modelId="{9EC14391-8C72-40C7-8EF8-659423D46D76}" type="presParOf" srcId="{2A20BCD8-5CD8-471F-823D-12DABBF114F6}" destId="{C9DEDE49-BDBB-4624-B5F5-DC33B9E25DB4}" srcOrd="11" destOrd="0" presId="urn:microsoft.com/office/officeart/2005/8/layout/process2"/>
    <dgm:cxn modelId="{19C782EC-FA89-4261-A836-32EBBCFE5A86}" type="presParOf" srcId="{C9DEDE49-BDBB-4624-B5F5-DC33B9E25DB4}" destId="{4133C6AB-B2A1-4BD2-A5CB-E982DBDF45A5}" srcOrd="0" destOrd="0" presId="urn:microsoft.com/office/officeart/2005/8/layout/process2"/>
    <dgm:cxn modelId="{713EEBF2-808C-4E16-9F06-9380B8E29A62}" type="presParOf" srcId="{2A20BCD8-5CD8-471F-823D-12DABBF114F6}" destId="{7E80F6A1-C62D-4852-A906-4A01197B934E}" srcOrd="12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48C4FA-D6B8-408F-B4F2-2F165B7E7C87}">
      <dsp:nvSpPr>
        <dsp:cNvPr id="0" name=""/>
        <dsp:cNvSpPr/>
      </dsp:nvSpPr>
      <dsp:spPr>
        <a:xfrm rot="5400000">
          <a:off x="5046961" y="-2167734"/>
          <a:ext cx="1183911" cy="5519418"/>
        </a:xfrm>
        <a:prstGeom prst="round2Same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«Успевающий-неуспевающий»</a:t>
          </a:r>
          <a:endParaRPr lang="ru-RU" sz="1500" kern="1200" dirty="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«Лидер-пассивный» </a:t>
          </a:r>
          <a:endParaRPr lang="ru-RU" sz="1500" kern="1200" dirty="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«Равный – равному»</a:t>
          </a:r>
          <a:endParaRPr lang="ru-RU" sz="1500" kern="1200" dirty="0"/>
        </a:p>
      </dsp:txBody>
      <dsp:txXfrm rot="-5400000">
        <a:off x="2879208" y="57813"/>
        <a:ext cx="5461624" cy="1068323"/>
      </dsp:txXfrm>
    </dsp:sp>
    <dsp:sp modelId="{86DD23F6-3E3F-41C0-BD2D-94A61DB24B80}">
      <dsp:nvSpPr>
        <dsp:cNvPr id="0" name=""/>
        <dsp:cNvSpPr/>
      </dsp:nvSpPr>
      <dsp:spPr>
        <a:xfrm>
          <a:off x="306335" y="168297"/>
          <a:ext cx="2501031" cy="84735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smtClean="0">
              <a:solidFill>
                <a:schemeClr val="tx1"/>
              </a:solidFill>
            </a:rPr>
            <a:t>«ученик – ученик», «студент-студент» </a:t>
          </a:r>
          <a:endParaRPr lang="ru-RU" sz="2100" b="1" kern="1200" dirty="0">
            <a:solidFill>
              <a:schemeClr val="tx1"/>
            </a:solidFill>
          </a:endParaRPr>
        </a:p>
      </dsp:txBody>
      <dsp:txXfrm>
        <a:off x="347699" y="209661"/>
        <a:ext cx="2418303" cy="764627"/>
      </dsp:txXfrm>
    </dsp:sp>
    <dsp:sp modelId="{9D1AE144-183A-4BBD-AE19-B158849AE4B5}">
      <dsp:nvSpPr>
        <dsp:cNvPr id="0" name=""/>
        <dsp:cNvSpPr/>
      </dsp:nvSpPr>
      <dsp:spPr>
        <a:xfrm rot="5400000">
          <a:off x="5046961" y="-941454"/>
          <a:ext cx="1183911" cy="5519418"/>
        </a:xfrm>
        <a:prstGeom prst="round2SameRect">
          <a:avLst/>
        </a:prstGeom>
        <a:solidFill>
          <a:schemeClr val="accent5">
            <a:tint val="40000"/>
            <a:alpha val="90000"/>
            <a:hueOff val="-2685120"/>
            <a:satOff val="12063"/>
            <a:lumOff val="829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-2685120"/>
              <a:satOff val="12063"/>
              <a:lumOff val="82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«Опытный педагог-молодой специалист»</a:t>
          </a:r>
          <a:endParaRPr lang="ru-RU" sz="1500" kern="1200" dirty="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«Лидер  педагогического сообщества – педагог, испытывающий проблемы»</a:t>
          </a:r>
          <a:endParaRPr lang="ru-RU" sz="1500" kern="1200" dirty="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«Педагог-новатор  - консервативный педагог»</a:t>
          </a:r>
          <a:endParaRPr lang="ru-RU" sz="1500" kern="1200" dirty="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«Опытный предметник – неопытный предметник»</a:t>
          </a:r>
          <a:endParaRPr lang="ru-RU" sz="1500" kern="1200" dirty="0"/>
        </a:p>
      </dsp:txBody>
      <dsp:txXfrm rot="-5400000">
        <a:off x="2879208" y="1284093"/>
        <a:ext cx="5461624" cy="1068323"/>
      </dsp:txXfrm>
    </dsp:sp>
    <dsp:sp modelId="{D21C9D28-5393-4031-9893-6BFA44EED84E}">
      <dsp:nvSpPr>
        <dsp:cNvPr id="0" name=""/>
        <dsp:cNvSpPr/>
      </dsp:nvSpPr>
      <dsp:spPr>
        <a:xfrm>
          <a:off x="306335" y="1394576"/>
          <a:ext cx="2501031" cy="847355"/>
        </a:xfrm>
        <a:prstGeom prst="roundRect">
          <a:avLst/>
        </a:prstGeom>
        <a:solidFill>
          <a:schemeClr val="accent5">
            <a:hueOff val="-2483469"/>
            <a:satOff val="9953"/>
            <a:lumOff val="215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smtClean="0">
              <a:solidFill>
                <a:schemeClr val="tx1"/>
              </a:solidFill>
            </a:rPr>
            <a:t>«учитель – учитель»</a:t>
          </a:r>
          <a:endParaRPr lang="ru-RU" sz="2100" b="1" kern="1200" dirty="0">
            <a:solidFill>
              <a:schemeClr val="tx1"/>
            </a:solidFill>
          </a:endParaRPr>
        </a:p>
      </dsp:txBody>
      <dsp:txXfrm>
        <a:off x="347699" y="1435940"/>
        <a:ext cx="2418303" cy="764627"/>
      </dsp:txXfrm>
    </dsp:sp>
    <dsp:sp modelId="{0C1A84B5-04C6-4FDF-BC73-5875C13D4073}">
      <dsp:nvSpPr>
        <dsp:cNvPr id="0" name=""/>
        <dsp:cNvSpPr/>
      </dsp:nvSpPr>
      <dsp:spPr>
        <a:xfrm rot="5400000">
          <a:off x="5046961" y="284824"/>
          <a:ext cx="1183911" cy="5519418"/>
        </a:xfrm>
        <a:prstGeom prst="round2SameRect">
          <a:avLst/>
        </a:prstGeom>
        <a:solidFill>
          <a:schemeClr val="accent5">
            <a:tint val="40000"/>
            <a:alpha val="90000"/>
            <a:hueOff val="-5370241"/>
            <a:satOff val="24126"/>
            <a:lumOff val="1658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-5370241"/>
              <a:satOff val="24126"/>
              <a:lumOff val="165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«Успевающий-неуспевающий»</a:t>
          </a:r>
          <a:endParaRPr lang="ru-R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«Лидер-равнодушный» </a:t>
          </a:r>
          <a:endParaRPr lang="ru-R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«Равный – другому»</a:t>
          </a:r>
          <a:endParaRPr lang="ru-R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«Куратор – автор проекта»</a:t>
          </a:r>
          <a:endParaRPr lang="ru-RU" sz="1500" kern="1200" dirty="0"/>
        </a:p>
      </dsp:txBody>
      <dsp:txXfrm rot="-5400000">
        <a:off x="2879208" y="2510371"/>
        <a:ext cx="5461624" cy="1068323"/>
      </dsp:txXfrm>
    </dsp:sp>
    <dsp:sp modelId="{50F50DC8-E9B1-43C7-AA30-DCD8E8978AF9}">
      <dsp:nvSpPr>
        <dsp:cNvPr id="0" name=""/>
        <dsp:cNvSpPr/>
      </dsp:nvSpPr>
      <dsp:spPr>
        <a:xfrm>
          <a:off x="306335" y="2620856"/>
          <a:ext cx="2501031" cy="847355"/>
        </a:xfrm>
        <a:prstGeom prst="roundRect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smtClean="0">
              <a:solidFill>
                <a:schemeClr val="tx1"/>
              </a:solidFill>
            </a:rPr>
            <a:t>«студент – ученик»</a:t>
          </a:r>
          <a:endParaRPr lang="ru-RU" sz="2100" b="1" kern="1200" dirty="0">
            <a:solidFill>
              <a:schemeClr val="tx1"/>
            </a:solidFill>
          </a:endParaRPr>
        </a:p>
      </dsp:txBody>
      <dsp:txXfrm>
        <a:off x="347699" y="2662220"/>
        <a:ext cx="2418303" cy="764627"/>
      </dsp:txXfrm>
    </dsp:sp>
    <dsp:sp modelId="{934F6899-D4D2-49FD-AD2D-AD622582CD56}">
      <dsp:nvSpPr>
        <dsp:cNvPr id="0" name=""/>
        <dsp:cNvSpPr/>
      </dsp:nvSpPr>
      <dsp:spPr>
        <a:xfrm rot="5400000">
          <a:off x="5050776" y="1501959"/>
          <a:ext cx="1183911" cy="5524813"/>
        </a:xfrm>
        <a:prstGeom prst="round2SameRect">
          <a:avLst/>
        </a:prstGeom>
        <a:solidFill>
          <a:schemeClr val="accent5">
            <a:tint val="40000"/>
            <a:alpha val="90000"/>
            <a:hueOff val="-8055361"/>
            <a:satOff val="36190"/>
            <a:lumOff val="2488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-8055361"/>
              <a:satOff val="36190"/>
              <a:lumOff val="248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«Активный профессионал – равнодушный потребитель»</a:t>
          </a:r>
          <a:endParaRPr lang="ru-RU" sz="1500" kern="1200" dirty="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«Коллега – молодой коллега»</a:t>
          </a:r>
          <a:endParaRPr lang="ru-RU" sz="1500" kern="1200" dirty="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«Работодатель-будущий сотрудник»</a:t>
          </a:r>
          <a:endParaRPr lang="ru-RU" sz="1500" kern="1200" dirty="0"/>
        </a:p>
      </dsp:txBody>
      <dsp:txXfrm rot="-5400000">
        <a:off x="2880325" y="3730204"/>
        <a:ext cx="5467019" cy="1068323"/>
      </dsp:txXfrm>
    </dsp:sp>
    <dsp:sp modelId="{FB536D1B-E522-47D0-902B-4B9BCF1BF019}">
      <dsp:nvSpPr>
        <dsp:cNvPr id="0" name=""/>
        <dsp:cNvSpPr/>
      </dsp:nvSpPr>
      <dsp:spPr>
        <a:xfrm>
          <a:off x="306335" y="3847135"/>
          <a:ext cx="2503476" cy="847355"/>
        </a:xfrm>
        <a:prstGeom prst="roundRect">
          <a:avLst/>
        </a:prstGeom>
        <a:solidFill>
          <a:schemeClr val="accent5">
            <a:hueOff val="-7450407"/>
            <a:satOff val="29858"/>
            <a:lumOff val="647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smtClean="0">
              <a:solidFill>
                <a:schemeClr val="tx1"/>
              </a:solidFill>
            </a:rPr>
            <a:t>«работодатель – ученик»</a:t>
          </a:r>
          <a:endParaRPr lang="ru-RU" sz="2100" b="1" kern="1200" dirty="0">
            <a:solidFill>
              <a:schemeClr val="tx1"/>
            </a:solidFill>
          </a:endParaRPr>
        </a:p>
      </dsp:txBody>
      <dsp:txXfrm>
        <a:off x="347699" y="3888499"/>
        <a:ext cx="2420748" cy="764627"/>
      </dsp:txXfrm>
    </dsp:sp>
    <dsp:sp modelId="{BFC93EE0-7D68-44CA-BD51-A747E6DCAB24}">
      <dsp:nvSpPr>
        <dsp:cNvPr id="0" name=""/>
        <dsp:cNvSpPr/>
      </dsp:nvSpPr>
      <dsp:spPr>
        <a:xfrm rot="5400000">
          <a:off x="5050776" y="2734705"/>
          <a:ext cx="1183911" cy="5524813"/>
        </a:xfrm>
        <a:prstGeom prst="round2SameRect">
          <a:avLst/>
        </a:prstGeom>
        <a:solidFill>
          <a:schemeClr val="accent5">
            <a:tint val="40000"/>
            <a:alpha val="90000"/>
            <a:hueOff val="-10740482"/>
            <a:satOff val="48253"/>
            <a:lumOff val="3317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-10740482"/>
              <a:satOff val="48253"/>
              <a:lumOff val="331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«Активный профессионал – равнодушный потребитель»</a:t>
          </a:r>
          <a:endParaRPr lang="ru-R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«Успешный профессионал- студент, выбирающий профессию»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«Коллега – будущий коллега»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«Работодатель-будущий сотрудник»</a:t>
          </a:r>
        </a:p>
      </dsp:txBody>
      <dsp:txXfrm rot="-5400000">
        <a:off x="2880325" y="4962950"/>
        <a:ext cx="5467019" cy="1068323"/>
      </dsp:txXfrm>
    </dsp:sp>
    <dsp:sp modelId="{09A3D95C-5A07-45E7-9564-A17B949EB69F}">
      <dsp:nvSpPr>
        <dsp:cNvPr id="0" name=""/>
        <dsp:cNvSpPr/>
      </dsp:nvSpPr>
      <dsp:spPr>
        <a:xfrm>
          <a:off x="306335" y="5073415"/>
          <a:ext cx="2503476" cy="847355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smtClean="0">
              <a:solidFill>
                <a:schemeClr val="tx1"/>
              </a:solidFill>
            </a:rPr>
            <a:t>«работодатель – студент»</a:t>
          </a:r>
          <a:endParaRPr lang="ru-RU" sz="2100" b="1" kern="1200" dirty="0">
            <a:solidFill>
              <a:schemeClr val="tx1"/>
            </a:solidFill>
          </a:endParaRPr>
        </a:p>
      </dsp:txBody>
      <dsp:txXfrm>
        <a:off x="347699" y="5114779"/>
        <a:ext cx="2420748" cy="76462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124D9A-5EF0-4A97-99F9-17A0AFF8366C}">
      <dsp:nvSpPr>
        <dsp:cNvPr id="0" name=""/>
        <dsp:cNvSpPr/>
      </dsp:nvSpPr>
      <dsp:spPr>
        <a:xfrm>
          <a:off x="617767" y="3295"/>
          <a:ext cx="7131893" cy="5394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1.Подготовка условий для запуска программы наставничества</a:t>
          </a:r>
          <a:endParaRPr lang="ru-RU" sz="2000" b="1" kern="1200" dirty="0"/>
        </a:p>
      </dsp:txBody>
      <dsp:txXfrm>
        <a:off x="633565" y="19093"/>
        <a:ext cx="7100297" cy="507804"/>
      </dsp:txXfrm>
    </dsp:sp>
    <dsp:sp modelId="{4563AB5D-55A4-4785-A486-DD948579D42E}">
      <dsp:nvSpPr>
        <dsp:cNvPr id="0" name=""/>
        <dsp:cNvSpPr/>
      </dsp:nvSpPr>
      <dsp:spPr>
        <a:xfrm rot="5400000">
          <a:off x="4082576" y="556181"/>
          <a:ext cx="202275" cy="24273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/>
        </a:p>
      </dsp:txBody>
      <dsp:txXfrm rot="-5400000">
        <a:off x="4110895" y="576408"/>
        <a:ext cx="145638" cy="141593"/>
      </dsp:txXfrm>
    </dsp:sp>
    <dsp:sp modelId="{5111AE87-B23C-4CE3-932A-60FFC8957C08}">
      <dsp:nvSpPr>
        <dsp:cNvPr id="0" name=""/>
        <dsp:cNvSpPr/>
      </dsp:nvSpPr>
      <dsp:spPr>
        <a:xfrm>
          <a:off x="617767" y="812396"/>
          <a:ext cx="7131893" cy="5394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1655646"/>
                <a:satOff val="6635"/>
                <a:lumOff val="1438"/>
                <a:alphaOff val="0"/>
                <a:tint val="50000"/>
                <a:satMod val="300000"/>
              </a:schemeClr>
            </a:gs>
            <a:gs pos="35000">
              <a:schemeClr val="accent5">
                <a:hueOff val="-1655646"/>
                <a:satOff val="6635"/>
                <a:lumOff val="1438"/>
                <a:alphaOff val="0"/>
                <a:tint val="37000"/>
                <a:satMod val="300000"/>
              </a:schemeClr>
            </a:gs>
            <a:gs pos="100000">
              <a:schemeClr val="accent5">
                <a:hueOff val="-1655646"/>
                <a:satOff val="6635"/>
                <a:lumOff val="143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2.Формирование базы наставляемых</a:t>
          </a:r>
          <a:endParaRPr lang="ru-RU" sz="2000" b="1" kern="1200" dirty="0"/>
        </a:p>
      </dsp:txBody>
      <dsp:txXfrm>
        <a:off x="633565" y="828194"/>
        <a:ext cx="7100297" cy="507804"/>
      </dsp:txXfrm>
    </dsp:sp>
    <dsp:sp modelId="{19CD4B3C-9C35-4270-8097-8419F5188FB1}">
      <dsp:nvSpPr>
        <dsp:cNvPr id="0" name=""/>
        <dsp:cNvSpPr/>
      </dsp:nvSpPr>
      <dsp:spPr>
        <a:xfrm rot="5400000">
          <a:off x="4082576" y="1365282"/>
          <a:ext cx="202275" cy="24273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-1986775"/>
                <a:satOff val="7962"/>
                <a:lumOff val="1726"/>
                <a:alphaOff val="0"/>
                <a:tint val="50000"/>
                <a:satMod val="300000"/>
              </a:schemeClr>
            </a:gs>
            <a:gs pos="35000">
              <a:schemeClr val="accent5">
                <a:hueOff val="-1986775"/>
                <a:satOff val="7962"/>
                <a:lumOff val="1726"/>
                <a:alphaOff val="0"/>
                <a:tint val="37000"/>
                <a:satMod val="300000"/>
              </a:schemeClr>
            </a:gs>
            <a:gs pos="100000">
              <a:schemeClr val="accent5">
                <a:hueOff val="-1986775"/>
                <a:satOff val="7962"/>
                <a:lumOff val="1726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/>
        </a:p>
      </dsp:txBody>
      <dsp:txXfrm rot="-5400000">
        <a:off x="4110895" y="1385509"/>
        <a:ext cx="145638" cy="141593"/>
      </dsp:txXfrm>
    </dsp:sp>
    <dsp:sp modelId="{2F6C6213-4646-44F6-8A9F-356FE3FAB558}">
      <dsp:nvSpPr>
        <dsp:cNvPr id="0" name=""/>
        <dsp:cNvSpPr/>
      </dsp:nvSpPr>
      <dsp:spPr>
        <a:xfrm>
          <a:off x="617767" y="1621498"/>
          <a:ext cx="7131893" cy="5394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3311292"/>
                <a:satOff val="13270"/>
                <a:lumOff val="2876"/>
                <a:alphaOff val="0"/>
                <a:tint val="50000"/>
                <a:satMod val="300000"/>
              </a:schemeClr>
            </a:gs>
            <a:gs pos="35000">
              <a:schemeClr val="accent5">
                <a:hueOff val="-3311292"/>
                <a:satOff val="13270"/>
                <a:lumOff val="2876"/>
                <a:alphaOff val="0"/>
                <a:tint val="37000"/>
                <a:satMod val="300000"/>
              </a:schemeClr>
            </a:gs>
            <a:gs pos="100000">
              <a:schemeClr val="accent5">
                <a:hueOff val="-3311292"/>
                <a:satOff val="13270"/>
                <a:lumOff val="2876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3. Формирование базы наставников</a:t>
          </a:r>
          <a:endParaRPr lang="ru-RU" sz="2000" b="1" kern="1200" dirty="0"/>
        </a:p>
      </dsp:txBody>
      <dsp:txXfrm>
        <a:off x="633565" y="1637296"/>
        <a:ext cx="7100297" cy="507804"/>
      </dsp:txXfrm>
    </dsp:sp>
    <dsp:sp modelId="{EE7B2F5E-359E-49FD-9604-090A818FEB59}">
      <dsp:nvSpPr>
        <dsp:cNvPr id="0" name=""/>
        <dsp:cNvSpPr/>
      </dsp:nvSpPr>
      <dsp:spPr>
        <a:xfrm rot="5546314">
          <a:off x="4065256" y="2174384"/>
          <a:ext cx="202458" cy="24273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-3973551"/>
                <a:satOff val="15924"/>
                <a:lumOff val="3451"/>
                <a:alphaOff val="0"/>
                <a:tint val="50000"/>
                <a:satMod val="300000"/>
              </a:schemeClr>
            </a:gs>
            <a:gs pos="35000">
              <a:schemeClr val="accent5">
                <a:hueOff val="-3973551"/>
                <a:satOff val="15924"/>
                <a:lumOff val="3451"/>
                <a:alphaOff val="0"/>
                <a:tint val="37000"/>
                <a:satMod val="300000"/>
              </a:schemeClr>
            </a:gs>
            <a:gs pos="100000">
              <a:schemeClr val="accent5">
                <a:hueOff val="-3973551"/>
                <a:satOff val="15924"/>
                <a:lumOff val="3451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/>
        </a:p>
      </dsp:txBody>
      <dsp:txXfrm rot="-5400000">
        <a:off x="4094959" y="2194547"/>
        <a:ext cx="145638" cy="141721"/>
      </dsp:txXfrm>
    </dsp:sp>
    <dsp:sp modelId="{89D184C0-A3F2-4F62-906F-BEA2015D6BDB}">
      <dsp:nvSpPr>
        <dsp:cNvPr id="0" name=""/>
        <dsp:cNvSpPr/>
      </dsp:nvSpPr>
      <dsp:spPr>
        <a:xfrm>
          <a:off x="583310" y="2430599"/>
          <a:ext cx="7131893" cy="5394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4966938"/>
                <a:satOff val="19906"/>
                <a:lumOff val="4314"/>
                <a:alphaOff val="0"/>
                <a:tint val="50000"/>
                <a:satMod val="300000"/>
              </a:schemeClr>
            </a:gs>
            <a:gs pos="35000">
              <a:schemeClr val="accent5">
                <a:hueOff val="-4966938"/>
                <a:satOff val="19906"/>
                <a:lumOff val="4314"/>
                <a:alphaOff val="0"/>
                <a:tint val="37000"/>
                <a:satMod val="300000"/>
              </a:schemeClr>
            </a:gs>
            <a:gs pos="100000">
              <a:schemeClr val="accent5">
                <a:hueOff val="-4966938"/>
                <a:satOff val="19906"/>
                <a:lumOff val="4314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4. Отбор и обучение наставников</a:t>
          </a:r>
          <a:endParaRPr lang="ru-RU" sz="2000" b="1" kern="1200" dirty="0"/>
        </a:p>
      </dsp:txBody>
      <dsp:txXfrm>
        <a:off x="599108" y="2446397"/>
        <a:ext cx="7100297" cy="507804"/>
      </dsp:txXfrm>
    </dsp:sp>
    <dsp:sp modelId="{8A3AF9D5-0BF5-462E-BA7A-B8196B785AD4}">
      <dsp:nvSpPr>
        <dsp:cNvPr id="0" name=""/>
        <dsp:cNvSpPr/>
      </dsp:nvSpPr>
      <dsp:spPr>
        <a:xfrm rot="5400000">
          <a:off x="4048119" y="2983485"/>
          <a:ext cx="202275" cy="24273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-5960326"/>
                <a:satOff val="23887"/>
                <a:lumOff val="5177"/>
                <a:alphaOff val="0"/>
                <a:tint val="50000"/>
                <a:satMod val="300000"/>
              </a:schemeClr>
            </a:gs>
            <a:gs pos="35000">
              <a:schemeClr val="accent5">
                <a:hueOff val="-5960326"/>
                <a:satOff val="23887"/>
                <a:lumOff val="5177"/>
                <a:alphaOff val="0"/>
                <a:tint val="37000"/>
                <a:satMod val="300000"/>
              </a:schemeClr>
            </a:gs>
            <a:gs pos="100000">
              <a:schemeClr val="accent5">
                <a:hueOff val="-5960326"/>
                <a:satOff val="23887"/>
                <a:lumOff val="5177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/>
        </a:p>
      </dsp:txBody>
      <dsp:txXfrm rot="-5400000">
        <a:off x="4076438" y="3003712"/>
        <a:ext cx="145638" cy="141593"/>
      </dsp:txXfrm>
    </dsp:sp>
    <dsp:sp modelId="{764B4E10-1ED8-4415-A801-AF19E6CB2FBC}">
      <dsp:nvSpPr>
        <dsp:cNvPr id="0" name=""/>
        <dsp:cNvSpPr/>
      </dsp:nvSpPr>
      <dsp:spPr>
        <a:xfrm>
          <a:off x="583310" y="3239700"/>
          <a:ext cx="7131893" cy="5394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6622584"/>
                <a:satOff val="26541"/>
                <a:lumOff val="5752"/>
                <a:alphaOff val="0"/>
                <a:tint val="50000"/>
                <a:satMod val="300000"/>
              </a:schemeClr>
            </a:gs>
            <a:gs pos="35000">
              <a:schemeClr val="accent5">
                <a:hueOff val="-6622584"/>
                <a:satOff val="26541"/>
                <a:lumOff val="5752"/>
                <a:alphaOff val="0"/>
                <a:tint val="37000"/>
                <a:satMod val="300000"/>
              </a:schemeClr>
            </a:gs>
            <a:gs pos="100000">
              <a:schemeClr val="accent5">
                <a:hueOff val="-6622584"/>
                <a:satOff val="26541"/>
                <a:lumOff val="5752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5. Формирование наставнических пар или групп</a:t>
          </a:r>
          <a:endParaRPr lang="ru-RU" sz="2000" b="1" kern="1200" dirty="0"/>
        </a:p>
      </dsp:txBody>
      <dsp:txXfrm>
        <a:off x="599108" y="3255498"/>
        <a:ext cx="7100297" cy="507804"/>
      </dsp:txXfrm>
    </dsp:sp>
    <dsp:sp modelId="{68C94147-8E5A-4010-945F-1554152216D6}">
      <dsp:nvSpPr>
        <dsp:cNvPr id="0" name=""/>
        <dsp:cNvSpPr/>
      </dsp:nvSpPr>
      <dsp:spPr>
        <a:xfrm rot="5400000">
          <a:off x="4048119" y="3792586"/>
          <a:ext cx="202275" cy="24273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-7947101"/>
                <a:satOff val="31849"/>
                <a:lumOff val="6902"/>
                <a:alphaOff val="0"/>
                <a:tint val="50000"/>
                <a:satMod val="300000"/>
              </a:schemeClr>
            </a:gs>
            <a:gs pos="35000">
              <a:schemeClr val="accent5">
                <a:hueOff val="-7947101"/>
                <a:satOff val="31849"/>
                <a:lumOff val="6902"/>
                <a:alphaOff val="0"/>
                <a:tint val="37000"/>
                <a:satMod val="300000"/>
              </a:schemeClr>
            </a:gs>
            <a:gs pos="100000">
              <a:schemeClr val="accent5">
                <a:hueOff val="-7947101"/>
                <a:satOff val="31849"/>
                <a:lumOff val="6902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/>
        </a:p>
      </dsp:txBody>
      <dsp:txXfrm rot="-5400000">
        <a:off x="4076438" y="3812813"/>
        <a:ext cx="145638" cy="141593"/>
      </dsp:txXfrm>
    </dsp:sp>
    <dsp:sp modelId="{BF322240-2C1B-46E6-8C92-A08BAE90FCA5}">
      <dsp:nvSpPr>
        <dsp:cNvPr id="0" name=""/>
        <dsp:cNvSpPr/>
      </dsp:nvSpPr>
      <dsp:spPr>
        <a:xfrm>
          <a:off x="583310" y="4048802"/>
          <a:ext cx="7131893" cy="5394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8278230"/>
                <a:satOff val="33176"/>
                <a:lumOff val="7190"/>
                <a:alphaOff val="0"/>
                <a:tint val="50000"/>
                <a:satMod val="300000"/>
              </a:schemeClr>
            </a:gs>
            <a:gs pos="35000">
              <a:schemeClr val="accent5">
                <a:hueOff val="-8278230"/>
                <a:satOff val="33176"/>
                <a:lumOff val="7190"/>
                <a:alphaOff val="0"/>
                <a:tint val="37000"/>
                <a:satMod val="300000"/>
              </a:schemeClr>
            </a:gs>
            <a:gs pos="100000">
              <a:schemeClr val="accent5">
                <a:hueOff val="-8278230"/>
                <a:satOff val="33176"/>
                <a:lumOff val="719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6.Организация работы наставнических пар или групп</a:t>
          </a:r>
          <a:endParaRPr lang="ru-RU" sz="2000" b="1" kern="1200" dirty="0"/>
        </a:p>
      </dsp:txBody>
      <dsp:txXfrm>
        <a:off x="599108" y="4064600"/>
        <a:ext cx="7100297" cy="507804"/>
      </dsp:txXfrm>
    </dsp:sp>
    <dsp:sp modelId="{C9DEDE49-BDBB-4624-B5F5-DC33B9E25DB4}">
      <dsp:nvSpPr>
        <dsp:cNvPr id="0" name=""/>
        <dsp:cNvSpPr/>
      </dsp:nvSpPr>
      <dsp:spPr>
        <a:xfrm rot="5400000">
          <a:off x="4048119" y="4601688"/>
          <a:ext cx="202275" cy="24273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tint val="50000"/>
                <a:satMod val="300000"/>
              </a:schemeClr>
            </a:gs>
            <a:gs pos="35000">
              <a:schemeClr val="accent5">
                <a:hueOff val="-9933876"/>
                <a:satOff val="39811"/>
                <a:lumOff val="8628"/>
                <a:alphaOff val="0"/>
                <a:tint val="37000"/>
                <a:satMod val="30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/>
        </a:p>
      </dsp:txBody>
      <dsp:txXfrm rot="-5400000">
        <a:off x="4076438" y="4621915"/>
        <a:ext cx="145638" cy="141593"/>
      </dsp:txXfrm>
    </dsp:sp>
    <dsp:sp modelId="{7E80F6A1-C62D-4852-A906-4A01197B934E}">
      <dsp:nvSpPr>
        <dsp:cNvPr id="0" name=""/>
        <dsp:cNvSpPr/>
      </dsp:nvSpPr>
      <dsp:spPr>
        <a:xfrm>
          <a:off x="583310" y="4857903"/>
          <a:ext cx="7131893" cy="5394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tint val="50000"/>
                <a:satMod val="300000"/>
              </a:schemeClr>
            </a:gs>
            <a:gs pos="35000">
              <a:schemeClr val="accent5">
                <a:hueOff val="-9933876"/>
                <a:satOff val="39811"/>
                <a:lumOff val="8628"/>
                <a:alphaOff val="0"/>
                <a:tint val="37000"/>
                <a:satMod val="30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7.Завершение наставничества</a:t>
          </a:r>
          <a:endParaRPr lang="ru-RU" sz="2000" b="1" kern="1200" dirty="0"/>
        </a:p>
      </dsp:txBody>
      <dsp:txXfrm>
        <a:off x="599108" y="4873701"/>
        <a:ext cx="7100297" cy="5078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BF82AF-BC54-4105-994D-DFF1BC87A8C9}" type="datetimeFigureOut">
              <a:rPr lang="ru-RU" smtClean="0"/>
              <a:t>09.06.2020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79A799-6849-49D1-A307-E5122C2B80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15084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79A799-6849-49D1-A307-E5122C2B8051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67878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79A799-6849-49D1-A307-E5122C2B8051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22905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5A48F-CEDC-49CB-9C5A-08F63FE53654}" type="datetimeFigureOut">
              <a:rPr lang="ru-RU" smtClean="0"/>
              <a:t>09.06.2020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3D6F2-2751-4A1B-AAFA-3D1BAA30FE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41185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5A48F-CEDC-49CB-9C5A-08F63FE53654}" type="datetimeFigureOut">
              <a:rPr lang="ru-RU" smtClean="0"/>
              <a:t>09.06.2020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3D6F2-2751-4A1B-AAFA-3D1BAA30FE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074136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5A48F-CEDC-49CB-9C5A-08F63FE53654}" type="datetimeFigureOut">
              <a:rPr lang="ru-RU" smtClean="0"/>
              <a:t>09.06.2020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3D6F2-2751-4A1B-AAFA-3D1BAA30FE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924874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5A48F-CEDC-49CB-9C5A-08F63FE53654}" type="datetimeFigureOut">
              <a:rPr lang="ru-RU" smtClean="0"/>
              <a:t>09.06.2020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3D6F2-2751-4A1B-AAFA-3D1BAA30FE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45677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5A48F-CEDC-49CB-9C5A-08F63FE53654}" type="datetimeFigureOut">
              <a:rPr lang="ru-RU" smtClean="0"/>
              <a:t>09.06.2020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3D6F2-2751-4A1B-AAFA-3D1BAA30FE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680263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5A48F-CEDC-49CB-9C5A-08F63FE53654}" type="datetimeFigureOut">
              <a:rPr lang="ru-RU" smtClean="0"/>
              <a:t>09.06.2020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3D6F2-2751-4A1B-AAFA-3D1BAA30FE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588519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5A48F-CEDC-49CB-9C5A-08F63FE53654}" type="datetimeFigureOut">
              <a:rPr lang="ru-RU" smtClean="0"/>
              <a:t>09.06.2020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3D6F2-2751-4A1B-AAFA-3D1BAA30FE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159738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5A48F-CEDC-49CB-9C5A-08F63FE53654}" type="datetimeFigureOut">
              <a:rPr lang="ru-RU" smtClean="0"/>
              <a:t>09.06.2020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3D6F2-2751-4A1B-AAFA-3D1BAA30FE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213565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5A48F-CEDC-49CB-9C5A-08F63FE53654}" type="datetimeFigureOut">
              <a:rPr lang="ru-RU" smtClean="0"/>
              <a:t>09.06.2020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3D6F2-2751-4A1B-AAFA-3D1BAA30FE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314555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5A48F-CEDC-49CB-9C5A-08F63FE53654}" type="datetimeFigureOut">
              <a:rPr lang="ru-RU" smtClean="0"/>
              <a:t>09.06.2020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3D6F2-2751-4A1B-AAFA-3D1BAA30FE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36571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5A48F-CEDC-49CB-9C5A-08F63FE53654}" type="datetimeFigureOut">
              <a:rPr lang="ru-RU" smtClean="0"/>
              <a:t>09.06.2020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3D6F2-2751-4A1B-AAFA-3D1BAA30FE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075929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15A48F-CEDC-49CB-9C5A-08F63FE53654}" type="datetimeFigureOut">
              <a:rPr lang="ru-RU" smtClean="0"/>
              <a:t>09.06.2020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63D6F2-2751-4A1B-AAFA-3D1BAA30FE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6600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70C0"/>
                </a:solidFill>
              </a:rPr>
              <a:t>Алгоритм  действий  по организации наставничества в образовательном учреждении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27.04.2020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432154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0070C0"/>
                </a:solidFill>
              </a:rPr>
              <a:t>3.Формирование </a:t>
            </a:r>
            <a:r>
              <a:rPr lang="ru-RU" sz="3200" b="1" dirty="0">
                <a:solidFill>
                  <a:srgbClr val="0070C0"/>
                </a:solidFill>
              </a:rPr>
              <a:t>базы </a:t>
            </a:r>
            <a:r>
              <a:rPr lang="ru-RU" sz="3200" b="1" dirty="0" smtClean="0">
                <a:solidFill>
                  <a:srgbClr val="0070C0"/>
                </a:solidFill>
              </a:rPr>
              <a:t>наставников</a:t>
            </a:r>
            <a:r>
              <a:rPr lang="ru-RU" sz="3200" dirty="0"/>
              <a:t/>
            </a:r>
            <a:br>
              <a:rPr lang="ru-RU" sz="3200" dirty="0"/>
            </a:br>
            <a:r>
              <a:rPr lang="ru-RU" sz="1800" dirty="0">
                <a:solidFill>
                  <a:srgbClr val="FF0000"/>
                </a:solidFill>
              </a:rPr>
              <a:t>!! Заполнение наставниками согласия на обработку персональных  данных.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23528" y="1844824"/>
            <a:ext cx="4464496" cy="2808312"/>
          </a:xfrm>
        </p:spPr>
        <p:txBody>
          <a:bodyPr>
            <a:noAutofit/>
          </a:bodyPr>
          <a:lstStyle/>
          <a:p>
            <a:r>
              <a:rPr lang="ru-RU" sz="2000" b="1" dirty="0" smtClean="0"/>
              <a:t>информировать </a:t>
            </a:r>
            <a:r>
              <a:rPr lang="ru-RU" sz="2000" dirty="0" smtClean="0"/>
              <a:t> коллектив</a:t>
            </a:r>
            <a:r>
              <a:rPr lang="ru-RU" sz="2000" dirty="0"/>
              <a:t>, обучающихся и </a:t>
            </a:r>
            <a:r>
              <a:rPr lang="ru-RU" sz="2000" dirty="0" smtClean="0"/>
              <a:t> их </a:t>
            </a:r>
            <a:r>
              <a:rPr lang="ru-RU" sz="2000" dirty="0"/>
              <a:t>родителей, педагогов и </a:t>
            </a:r>
            <a:r>
              <a:rPr lang="ru-RU" sz="2000" dirty="0" smtClean="0"/>
              <a:t> молодых  специалистов </a:t>
            </a:r>
            <a:r>
              <a:rPr lang="ru-RU" sz="2000" dirty="0"/>
              <a:t>о </a:t>
            </a:r>
            <a:r>
              <a:rPr lang="ru-RU" sz="2000" dirty="0" smtClean="0"/>
              <a:t> запуске программы;</a:t>
            </a:r>
            <a:endParaRPr lang="ru-RU" sz="2000" dirty="0"/>
          </a:p>
          <a:p>
            <a:r>
              <a:rPr lang="ru-RU" sz="2000" b="1" dirty="0" smtClean="0"/>
              <a:t>собрать </a:t>
            </a:r>
            <a:r>
              <a:rPr lang="ru-RU" sz="2000" b="1" dirty="0"/>
              <a:t>данные о </a:t>
            </a:r>
            <a:r>
              <a:rPr lang="ru-RU" sz="2000" b="1" dirty="0" smtClean="0"/>
              <a:t>потенциальных  наставниках </a:t>
            </a:r>
            <a:r>
              <a:rPr lang="ru-RU" sz="2000" dirty="0"/>
              <a:t>из числа </a:t>
            </a:r>
            <a:r>
              <a:rPr lang="ru-RU" sz="2000" dirty="0" smtClean="0"/>
              <a:t> педагогов </a:t>
            </a:r>
            <a:r>
              <a:rPr lang="ru-RU" sz="2000" dirty="0"/>
              <a:t>и </a:t>
            </a:r>
            <a:r>
              <a:rPr lang="ru-RU" sz="2000" dirty="0" smtClean="0"/>
              <a:t>обучающихся</a:t>
            </a:r>
            <a:endParaRPr lang="ru-RU" sz="20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148064" y="1700808"/>
            <a:ext cx="3888432" cy="4608512"/>
          </a:xfrm>
        </p:spPr>
        <p:txBody>
          <a:bodyPr>
            <a:noAutofit/>
          </a:bodyPr>
          <a:lstStyle/>
          <a:p>
            <a:r>
              <a:rPr lang="ru-RU" sz="2000" dirty="0" smtClean="0"/>
              <a:t>Информационные буклеты, информация на сайт ОО (раздел «Наставничество»)</a:t>
            </a:r>
          </a:p>
          <a:p>
            <a:r>
              <a:rPr lang="ru-RU" sz="2000" dirty="0"/>
              <a:t>Анкетирование и опросы</a:t>
            </a:r>
          </a:p>
          <a:p>
            <a:r>
              <a:rPr lang="ru-RU" sz="2000" dirty="0" smtClean="0"/>
              <a:t>Консультации</a:t>
            </a:r>
          </a:p>
          <a:p>
            <a:r>
              <a:rPr lang="ru-RU" sz="2000" dirty="0" smtClean="0"/>
              <a:t>Встречи </a:t>
            </a:r>
          </a:p>
          <a:p>
            <a:r>
              <a:rPr lang="ru-RU" sz="2000" dirty="0" smtClean="0">
                <a:solidFill>
                  <a:srgbClr val="FF0000"/>
                </a:solidFill>
              </a:rPr>
              <a:t>База данных </a:t>
            </a:r>
            <a:r>
              <a:rPr lang="ru-RU" sz="2000" dirty="0">
                <a:solidFill>
                  <a:srgbClr val="FF0000"/>
                </a:solidFill>
              </a:rPr>
              <a:t>о наставниках </a:t>
            </a:r>
            <a:endParaRPr lang="ru-RU" sz="2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sz="2000" dirty="0" smtClean="0"/>
              <a:t>А</a:t>
            </a:r>
            <a:r>
              <a:rPr lang="ru-RU" sz="2000" dirty="0"/>
              <a:t>. база </a:t>
            </a:r>
            <a:r>
              <a:rPr lang="ru-RU" sz="2000" dirty="0" smtClean="0"/>
              <a:t>выпускников</a:t>
            </a:r>
          </a:p>
          <a:p>
            <a:pPr marL="0" indent="0">
              <a:buNone/>
            </a:pPr>
            <a:r>
              <a:rPr lang="ru-RU" sz="2000" dirty="0" smtClean="0"/>
              <a:t>Б. база </a:t>
            </a:r>
            <a:r>
              <a:rPr lang="ru-RU" sz="2000" dirty="0"/>
              <a:t>наставников от предприятий и </a:t>
            </a:r>
            <a:r>
              <a:rPr lang="ru-RU" sz="2000" dirty="0" smtClean="0"/>
              <a:t>организаций</a:t>
            </a:r>
            <a:endParaRPr lang="ru-RU" sz="2000" dirty="0"/>
          </a:p>
          <a:p>
            <a:pPr marL="0" indent="0">
              <a:buNone/>
            </a:pPr>
            <a:r>
              <a:rPr lang="ru-RU" sz="2000" dirty="0" smtClean="0"/>
              <a:t>В. база </a:t>
            </a:r>
            <a:r>
              <a:rPr lang="ru-RU" sz="2000" dirty="0"/>
              <a:t>наставников из числа активных </a:t>
            </a:r>
            <a:r>
              <a:rPr lang="ru-RU" sz="2000" dirty="0" smtClean="0"/>
              <a:t>педагогов</a:t>
            </a:r>
          </a:p>
        </p:txBody>
      </p:sp>
    </p:spTree>
    <p:extLst>
      <p:ext uri="{BB962C8B-B14F-4D97-AF65-F5344CB8AC3E}">
        <p14:creationId xmlns:p14="http://schemas.microsoft.com/office/powerpoint/2010/main" val="124904671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778098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0070C0"/>
                </a:solidFill>
              </a:rPr>
              <a:t>Потенциальные наставники</a:t>
            </a:r>
            <a:endParaRPr lang="ru-RU" sz="3200" b="1" dirty="0">
              <a:solidFill>
                <a:srgbClr val="0070C0"/>
              </a:solidFill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611560" y="1196752"/>
            <a:ext cx="82296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ru-RU" sz="2000" b="1" dirty="0" smtClean="0"/>
              <a:t>обучающиеся</a:t>
            </a:r>
            <a:r>
              <a:rPr lang="ru-RU" sz="2000" b="1" dirty="0"/>
              <a:t>,</a:t>
            </a:r>
            <a:r>
              <a:rPr lang="ru-RU" sz="2000" dirty="0"/>
              <a:t> </a:t>
            </a:r>
            <a:r>
              <a:rPr lang="ru-RU" sz="2000" dirty="0" smtClean="0"/>
              <a:t>мотивированные </a:t>
            </a:r>
            <a:r>
              <a:rPr lang="ru-RU" sz="2000" dirty="0"/>
              <a:t>помочь сверстникам </a:t>
            </a:r>
            <a:r>
              <a:rPr lang="ru-RU" sz="2000" dirty="0" smtClean="0"/>
              <a:t>в </a:t>
            </a:r>
            <a:r>
              <a:rPr lang="ru-RU" sz="2000" dirty="0"/>
              <a:t>образовательных, спортивных, творческих и адаптационных </a:t>
            </a:r>
            <a:r>
              <a:rPr lang="ru-RU" sz="2000" dirty="0" smtClean="0"/>
              <a:t>вопросах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2000" b="1" dirty="0" smtClean="0"/>
              <a:t>педагоги, </a:t>
            </a:r>
            <a:r>
              <a:rPr lang="ru-RU" sz="2000" dirty="0" smtClean="0"/>
              <a:t>заинтересованные </a:t>
            </a:r>
            <a:r>
              <a:rPr lang="ru-RU" sz="2000" dirty="0"/>
              <a:t>в тиражировании личного </a:t>
            </a:r>
            <a:r>
              <a:rPr lang="ru-RU" sz="2000" dirty="0" smtClean="0"/>
              <a:t>педагогического </a:t>
            </a:r>
            <a:r>
              <a:rPr lang="ru-RU" sz="2000" dirty="0"/>
              <a:t>опыта и создании продуктивной педагогической </a:t>
            </a:r>
            <a:r>
              <a:rPr lang="ru-RU" sz="2000" dirty="0" smtClean="0"/>
              <a:t>атмосферы</a:t>
            </a:r>
            <a:endParaRPr lang="ru-RU" sz="2000" dirty="0"/>
          </a:p>
          <a:p>
            <a:pPr marL="285750" indent="-285750">
              <a:buFont typeface="Wingdings" pitchFamily="2" charset="2"/>
              <a:buChar char="ü"/>
            </a:pPr>
            <a:r>
              <a:rPr lang="ru-RU" sz="2000" b="1" dirty="0" smtClean="0"/>
              <a:t>родители </a:t>
            </a:r>
            <a:r>
              <a:rPr lang="ru-RU" sz="2000" b="1" dirty="0"/>
              <a:t>обучающихся </a:t>
            </a:r>
            <a:r>
              <a:rPr lang="ru-RU" sz="2000" dirty="0"/>
              <a:t>– </a:t>
            </a:r>
            <a:r>
              <a:rPr lang="ru-RU" sz="2000" dirty="0" smtClean="0"/>
              <a:t>активные участники </a:t>
            </a:r>
            <a:r>
              <a:rPr lang="ru-RU" sz="2000" dirty="0"/>
              <a:t>родительских или </a:t>
            </a:r>
            <a:r>
              <a:rPr lang="ru-RU" sz="2000" dirty="0" smtClean="0"/>
              <a:t>управляющих </a:t>
            </a:r>
            <a:r>
              <a:rPr lang="ru-RU" sz="2000" dirty="0"/>
              <a:t>советов, организаторов досуговой деятельности </a:t>
            </a:r>
            <a:r>
              <a:rPr lang="ru-RU" sz="2000" dirty="0" smtClean="0"/>
              <a:t>, с активной гражданской позицией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2000" b="1" dirty="0" smtClean="0"/>
              <a:t>выпускники</a:t>
            </a:r>
            <a:r>
              <a:rPr lang="ru-RU" sz="2000" dirty="0" smtClean="0"/>
              <a:t>, </a:t>
            </a:r>
            <a:r>
              <a:rPr lang="ru-RU" sz="2000" dirty="0"/>
              <a:t>заинтересованных в поддержке своей </a:t>
            </a:r>
            <a:r>
              <a:rPr lang="ru-RU" sz="2000" dirty="0" err="1"/>
              <a:t>alma</a:t>
            </a:r>
            <a:r>
              <a:rPr lang="ru-RU" sz="2000" dirty="0"/>
              <a:t> </a:t>
            </a:r>
            <a:r>
              <a:rPr lang="ru-RU" sz="2000" dirty="0" err="1" smtClean="0"/>
              <a:t>mater</a:t>
            </a:r>
            <a:endParaRPr lang="ru-RU" sz="2000" dirty="0"/>
          </a:p>
          <a:p>
            <a:pPr marL="285750" indent="-285750">
              <a:buFont typeface="Wingdings" pitchFamily="2" charset="2"/>
              <a:buChar char="ü"/>
            </a:pPr>
            <a:r>
              <a:rPr lang="ru-RU" sz="2000" b="1" dirty="0"/>
              <a:t>с</a:t>
            </a:r>
            <a:r>
              <a:rPr lang="ru-RU" sz="2000" b="1" dirty="0" smtClean="0"/>
              <a:t>отрудники предприятий</a:t>
            </a:r>
            <a:r>
              <a:rPr lang="ru-RU" sz="2000" dirty="0"/>
              <a:t>, </a:t>
            </a:r>
            <a:r>
              <a:rPr lang="ru-RU" sz="2000" dirty="0" smtClean="0"/>
              <a:t>заинтересованных  в </a:t>
            </a:r>
            <a:r>
              <a:rPr lang="ru-RU" sz="2000" dirty="0"/>
              <a:t>подготовке будущих </a:t>
            </a:r>
            <a:r>
              <a:rPr lang="ru-RU" sz="2000" dirty="0" smtClean="0"/>
              <a:t>кадров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2000" b="1" dirty="0" smtClean="0"/>
              <a:t>успешные предприниматели </a:t>
            </a:r>
            <a:r>
              <a:rPr lang="ru-RU" sz="2000" dirty="0"/>
              <a:t>или </a:t>
            </a:r>
            <a:r>
              <a:rPr lang="ru-RU" sz="2000" b="1" dirty="0" smtClean="0"/>
              <a:t>общественные деятели</a:t>
            </a:r>
            <a:r>
              <a:rPr lang="ru-RU" sz="2000" dirty="0" smtClean="0"/>
              <a:t>, </a:t>
            </a:r>
            <a:r>
              <a:rPr lang="ru-RU" sz="2000" dirty="0"/>
              <a:t>которые </a:t>
            </a:r>
            <a:r>
              <a:rPr lang="ru-RU" sz="2000" dirty="0" smtClean="0"/>
              <a:t>чувствуют </a:t>
            </a:r>
            <a:r>
              <a:rPr lang="ru-RU" sz="2000" dirty="0"/>
              <a:t>потребность передать свой </a:t>
            </a:r>
            <a:r>
              <a:rPr lang="ru-RU" sz="2000" dirty="0" smtClean="0"/>
              <a:t>опыт</a:t>
            </a:r>
            <a:endParaRPr lang="ru-RU" sz="2000" dirty="0"/>
          </a:p>
          <a:p>
            <a:pPr marL="285750" indent="-285750">
              <a:buFont typeface="Wingdings" pitchFamily="2" charset="2"/>
              <a:buChar char="ü"/>
            </a:pPr>
            <a:r>
              <a:rPr lang="ru-RU" sz="2000" b="1" dirty="0" smtClean="0"/>
              <a:t>сотрудники </a:t>
            </a:r>
            <a:r>
              <a:rPr lang="ru-RU" sz="2000" b="1" dirty="0"/>
              <a:t>некоммерческих организаций </a:t>
            </a:r>
            <a:r>
              <a:rPr lang="ru-RU" sz="2000" dirty="0"/>
              <a:t>и </a:t>
            </a:r>
            <a:r>
              <a:rPr lang="ru-RU" sz="2000" b="1" dirty="0" smtClean="0"/>
              <a:t>участники социальных проектов</a:t>
            </a:r>
          </a:p>
        </p:txBody>
      </p:sp>
    </p:spTree>
    <p:extLst>
      <p:ext uri="{BB962C8B-B14F-4D97-AF65-F5344CB8AC3E}">
        <p14:creationId xmlns:p14="http://schemas.microsoft.com/office/powerpoint/2010/main" val="39878801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0070C0"/>
                </a:solidFill>
              </a:rPr>
              <a:t>4. Отбор и обучение наставников</a:t>
            </a:r>
            <a:endParaRPr lang="ru-RU" sz="3200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67544" y="1340768"/>
            <a:ext cx="4392488" cy="4252444"/>
          </a:xfrm>
        </p:spPr>
        <p:txBody>
          <a:bodyPr>
            <a:noAutofit/>
          </a:bodyPr>
          <a:lstStyle/>
          <a:p>
            <a:r>
              <a:rPr lang="ru-RU" sz="2000" dirty="0" smtClean="0"/>
              <a:t>организовать </a:t>
            </a:r>
            <a:r>
              <a:rPr lang="ru-RU" sz="2000" b="1" dirty="0"/>
              <a:t>отбор </a:t>
            </a:r>
            <a:r>
              <a:rPr lang="ru-RU" sz="2000" b="1" dirty="0" smtClean="0"/>
              <a:t>наставников</a:t>
            </a:r>
          </a:p>
          <a:p>
            <a:r>
              <a:rPr lang="ru-RU" sz="2000" b="1" dirty="0"/>
              <a:t>о</a:t>
            </a:r>
            <a:r>
              <a:rPr lang="ru-RU" sz="2000" b="1" dirty="0" smtClean="0"/>
              <a:t>бучение наставников </a:t>
            </a:r>
            <a:r>
              <a:rPr lang="ru-RU" sz="2000" dirty="0" smtClean="0"/>
              <a:t>(куратор + педагог-психолог):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/>
              <a:t>Самоанализ </a:t>
            </a:r>
            <a:r>
              <a:rPr lang="ru-RU" sz="2000" dirty="0"/>
              <a:t>и навыки </a:t>
            </a:r>
            <a:r>
              <a:rPr lang="ru-RU" sz="2000" dirty="0" err="1" smtClean="0"/>
              <a:t>самопрезентации</a:t>
            </a:r>
            <a:endParaRPr lang="ru-RU" sz="2000" dirty="0"/>
          </a:p>
          <a:p>
            <a:pPr>
              <a:buFont typeface="Wingdings" pitchFamily="2" charset="2"/>
              <a:buChar char="ü"/>
            </a:pPr>
            <a:r>
              <a:rPr lang="ru-RU" sz="2000" dirty="0" smtClean="0"/>
              <a:t>Обучение </a:t>
            </a:r>
            <a:r>
              <a:rPr lang="ru-RU" sz="2000" dirty="0"/>
              <a:t>эффективным </a:t>
            </a:r>
            <a:r>
              <a:rPr lang="ru-RU" sz="2000" dirty="0" smtClean="0"/>
              <a:t>коммуникациям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/>
              <a:t>Разбор </a:t>
            </a:r>
            <a:r>
              <a:rPr lang="ru-RU" sz="2000" dirty="0"/>
              <a:t>этапов реализации программы </a:t>
            </a:r>
            <a:r>
              <a:rPr lang="ru-RU" sz="2000" dirty="0" smtClean="0"/>
              <a:t>наставничества</a:t>
            </a:r>
            <a:endParaRPr lang="ru-RU" sz="20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88024" y="1340768"/>
            <a:ext cx="4104456" cy="5184576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rgbClr val="FF0000"/>
                </a:solidFill>
              </a:rPr>
              <a:t>Анкетирование наставников  и </a:t>
            </a:r>
            <a:r>
              <a:rPr lang="ru-RU" sz="2000" dirty="0">
                <a:solidFill>
                  <a:srgbClr val="FF0000"/>
                </a:solidFill>
              </a:rPr>
              <a:t>собеседование </a:t>
            </a:r>
            <a:r>
              <a:rPr lang="ru-RU" sz="1800" dirty="0" smtClean="0"/>
              <a:t>(образование</a:t>
            </a:r>
            <a:r>
              <a:rPr lang="ru-RU" sz="1800" dirty="0"/>
              <a:t>, опыт работы, </a:t>
            </a:r>
            <a:r>
              <a:rPr lang="ru-RU" sz="1800" dirty="0" smtClean="0"/>
              <a:t>достижения, сильные </a:t>
            </a:r>
            <a:r>
              <a:rPr lang="ru-RU" sz="1800" dirty="0"/>
              <a:t>и слабые стороны, хобби, </a:t>
            </a:r>
            <a:r>
              <a:rPr lang="ru-RU" sz="1800" dirty="0" smtClean="0"/>
              <a:t>увлечения; ожидания </a:t>
            </a:r>
            <a:r>
              <a:rPr lang="ru-RU" sz="1800" dirty="0"/>
              <a:t>от участия в программе наставничества</a:t>
            </a:r>
            <a:r>
              <a:rPr lang="ru-RU" sz="1800" dirty="0" smtClean="0"/>
              <a:t>; мотивация </a:t>
            </a:r>
            <a:r>
              <a:rPr lang="ru-RU" sz="1800" dirty="0"/>
              <a:t>на участие в программе наставничества</a:t>
            </a:r>
            <a:r>
              <a:rPr lang="ru-RU" sz="1800" dirty="0" smtClean="0"/>
              <a:t>; психологическая </a:t>
            </a:r>
            <a:r>
              <a:rPr lang="ru-RU" sz="1800" dirty="0"/>
              <a:t>готовность к роли </a:t>
            </a:r>
            <a:r>
              <a:rPr lang="ru-RU" sz="1800" dirty="0" smtClean="0"/>
              <a:t>наставника, наличие времени)</a:t>
            </a:r>
            <a:endParaRPr lang="ru-RU" sz="2000" dirty="0" smtClean="0"/>
          </a:p>
          <a:p>
            <a:r>
              <a:rPr lang="ru-RU" sz="2000" dirty="0" smtClean="0"/>
              <a:t>Разработка  программы обучения наставников</a:t>
            </a:r>
            <a:endParaRPr lang="ru-RU" sz="2000" b="1" dirty="0" smtClean="0"/>
          </a:p>
          <a:p>
            <a:r>
              <a:rPr lang="ru-RU" sz="2000" dirty="0" smtClean="0">
                <a:solidFill>
                  <a:srgbClr val="FF0000"/>
                </a:solidFill>
              </a:rPr>
              <a:t>Обучение наставничеству </a:t>
            </a:r>
            <a:r>
              <a:rPr lang="ru-RU" sz="2000" dirty="0"/>
              <a:t>(не менее 4 встреч)</a:t>
            </a:r>
            <a:endParaRPr lang="ru-RU" sz="2000" dirty="0" smtClean="0"/>
          </a:p>
        </p:txBody>
      </p:sp>
    </p:spTree>
    <p:extLst>
      <p:ext uri="{BB962C8B-B14F-4D97-AF65-F5344CB8AC3E}">
        <p14:creationId xmlns:p14="http://schemas.microsoft.com/office/powerpoint/2010/main" val="149034369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0070C0"/>
                </a:solidFill>
              </a:rPr>
              <a:t>5. Формирование наставнических </a:t>
            </a:r>
            <a:br>
              <a:rPr lang="ru-RU" sz="3200" b="1" dirty="0" smtClean="0">
                <a:solidFill>
                  <a:srgbClr val="0070C0"/>
                </a:solidFill>
              </a:rPr>
            </a:br>
            <a:r>
              <a:rPr lang="ru-RU" sz="3200" b="1" dirty="0" smtClean="0">
                <a:solidFill>
                  <a:srgbClr val="0070C0"/>
                </a:solidFill>
              </a:rPr>
              <a:t>пар или групп</a:t>
            </a:r>
            <a:endParaRPr lang="ru-RU" sz="3200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79512" y="1412776"/>
            <a:ext cx="4536504" cy="4180436"/>
          </a:xfrm>
        </p:spPr>
        <p:txBody>
          <a:bodyPr>
            <a:noAutofit/>
          </a:bodyPr>
          <a:lstStyle/>
          <a:p>
            <a:r>
              <a:rPr lang="ru-RU" sz="2000" dirty="0" smtClean="0"/>
              <a:t>разработать </a:t>
            </a:r>
            <a:r>
              <a:rPr lang="ru-RU" sz="2000" b="1" dirty="0" smtClean="0"/>
              <a:t>инструменты и </a:t>
            </a:r>
            <a:r>
              <a:rPr lang="ru-RU" sz="2000" b="1" dirty="0"/>
              <a:t>организовать встречи</a:t>
            </a:r>
            <a:r>
              <a:rPr lang="ru-RU" sz="2000" dirty="0"/>
              <a:t> </a:t>
            </a:r>
            <a:r>
              <a:rPr lang="ru-RU" sz="2000" dirty="0" smtClean="0"/>
              <a:t> для </a:t>
            </a:r>
            <a:r>
              <a:rPr lang="ru-RU" sz="2000" dirty="0"/>
              <a:t>формирования пар или </a:t>
            </a:r>
            <a:r>
              <a:rPr lang="ru-RU" sz="2000" dirty="0" smtClean="0"/>
              <a:t> групп</a:t>
            </a:r>
          </a:p>
          <a:p>
            <a:r>
              <a:rPr lang="ru-RU" sz="2000" dirty="0" smtClean="0"/>
              <a:t> </a:t>
            </a:r>
            <a:r>
              <a:rPr lang="ru-RU" sz="2000" b="1" dirty="0"/>
              <a:t>оформить  соглашения </a:t>
            </a:r>
            <a:r>
              <a:rPr lang="ru-RU" sz="2000" dirty="0"/>
              <a:t>пар/групп</a:t>
            </a:r>
          </a:p>
          <a:p>
            <a:r>
              <a:rPr lang="ru-RU" sz="2000" b="1" dirty="0" smtClean="0"/>
              <a:t>обеспечить  психологическое  сопровождение  наставляемым</a:t>
            </a:r>
            <a:r>
              <a:rPr lang="ru-RU" sz="2000" dirty="0"/>
              <a:t>, </a:t>
            </a:r>
            <a:r>
              <a:rPr lang="ru-RU" sz="2000" dirty="0" smtClean="0"/>
              <a:t> не </a:t>
            </a:r>
            <a:r>
              <a:rPr lang="ru-RU" sz="2000" dirty="0"/>
              <a:t>сформировавшим пару </a:t>
            </a:r>
            <a:r>
              <a:rPr lang="ru-RU" sz="2000" dirty="0" smtClean="0"/>
              <a:t> или </a:t>
            </a:r>
            <a:r>
              <a:rPr lang="ru-RU" sz="2000" dirty="0"/>
              <a:t>группу, продолжить </a:t>
            </a:r>
            <a:r>
              <a:rPr lang="ru-RU" sz="2000" dirty="0" smtClean="0"/>
              <a:t> поиск  наставника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88024" y="1412776"/>
            <a:ext cx="4032448" cy="5184576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rgbClr val="FF0000"/>
                </a:solidFill>
              </a:rPr>
              <a:t>Встречи наставников и наставляемых</a:t>
            </a:r>
            <a:r>
              <a:rPr lang="ru-RU" sz="2000" dirty="0" smtClean="0"/>
              <a:t>, опрос участников после:</a:t>
            </a:r>
          </a:p>
          <a:p>
            <a:pPr>
              <a:buFont typeface="Wingdings" pitchFamily="2" charset="2"/>
              <a:buChar char="ü"/>
            </a:pPr>
            <a:r>
              <a:rPr lang="ru-RU" sz="1800" dirty="0">
                <a:solidFill>
                  <a:schemeClr val="accent1"/>
                </a:solidFill>
              </a:rPr>
              <a:t>С кем из наставников вы бы хотели работать в рамках программы </a:t>
            </a:r>
            <a:r>
              <a:rPr lang="ru-RU" sz="1800" dirty="0" smtClean="0">
                <a:solidFill>
                  <a:schemeClr val="accent1"/>
                </a:solidFill>
              </a:rPr>
              <a:t>наставничества</a:t>
            </a:r>
            <a:r>
              <a:rPr lang="ru-RU" sz="1800" dirty="0">
                <a:solidFill>
                  <a:schemeClr val="accent1"/>
                </a:solidFill>
              </a:rPr>
              <a:t>?</a:t>
            </a:r>
          </a:p>
          <a:p>
            <a:pPr>
              <a:buFont typeface="Wingdings" pitchFamily="2" charset="2"/>
              <a:buChar char="ü"/>
            </a:pPr>
            <a:r>
              <a:rPr lang="ru-RU" sz="1800" dirty="0">
                <a:solidFill>
                  <a:schemeClr val="accent1"/>
                </a:solidFill>
              </a:rPr>
              <a:t>Кто может помочь вам достичь желаемых целей?</a:t>
            </a:r>
          </a:p>
          <a:p>
            <a:pPr>
              <a:buFont typeface="Wingdings" pitchFamily="2" charset="2"/>
              <a:buChar char="ü"/>
            </a:pPr>
            <a:r>
              <a:rPr lang="ru-RU" sz="1800" dirty="0">
                <a:solidFill>
                  <a:schemeClr val="accent1"/>
                </a:solidFill>
              </a:rPr>
              <a:t>С кем из наставляемых вы бы хотели работать в рамках программы </a:t>
            </a:r>
            <a:r>
              <a:rPr lang="ru-RU" sz="1800" dirty="0" smtClean="0">
                <a:solidFill>
                  <a:schemeClr val="accent1"/>
                </a:solidFill>
              </a:rPr>
              <a:t>наставничества</a:t>
            </a:r>
            <a:r>
              <a:rPr lang="ru-RU" sz="1800" dirty="0">
                <a:solidFill>
                  <a:schemeClr val="accent1"/>
                </a:solidFill>
              </a:rPr>
              <a:t>?</a:t>
            </a:r>
          </a:p>
          <a:p>
            <a:pPr>
              <a:buFont typeface="Wingdings" pitchFamily="2" charset="2"/>
              <a:buChar char="ü"/>
            </a:pPr>
            <a:r>
              <a:rPr lang="ru-RU" sz="1800" dirty="0">
                <a:solidFill>
                  <a:schemeClr val="accent1"/>
                </a:solidFill>
              </a:rPr>
              <a:t>Кому вы сможете помочь в рамках выбранных наставляемым целей, </a:t>
            </a:r>
            <a:r>
              <a:rPr lang="ru-RU" sz="1800" dirty="0" smtClean="0">
                <a:solidFill>
                  <a:schemeClr val="accent1"/>
                </a:solidFill>
              </a:rPr>
              <a:t>если </a:t>
            </a:r>
            <a:r>
              <a:rPr lang="ru-RU" sz="1800" dirty="0">
                <a:solidFill>
                  <a:schemeClr val="accent1"/>
                </a:solidFill>
              </a:rPr>
              <a:t>они были озвучены?</a:t>
            </a:r>
          </a:p>
          <a:p>
            <a:r>
              <a:rPr lang="ru-RU" sz="2000" dirty="0" smtClean="0"/>
              <a:t>Консультации</a:t>
            </a:r>
          </a:p>
          <a:p>
            <a:r>
              <a:rPr lang="ru-RU" sz="2000" dirty="0" smtClean="0">
                <a:solidFill>
                  <a:srgbClr val="FF0000"/>
                </a:solidFill>
              </a:rPr>
              <a:t>Подбор пар/групп</a:t>
            </a:r>
          </a:p>
        </p:txBody>
      </p:sp>
    </p:spTree>
    <p:extLst>
      <p:ext uri="{BB962C8B-B14F-4D97-AF65-F5344CB8AC3E}">
        <p14:creationId xmlns:p14="http://schemas.microsoft.com/office/powerpoint/2010/main" val="138584987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922114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0070C0"/>
                </a:solidFill>
              </a:rPr>
              <a:t>6</a:t>
            </a:r>
            <a:r>
              <a:rPr lang="ru-RU" sz="3200" b="1" dirty="0">
                <a:solidFill>
                  <a:srgbClr val="0070C0"/>
                </a:solidFill>
              </a:rPr>
              <a:t>. Организация работы наставнических пар или </a:t>
            </a:r>
            <a:r>
              <a:rPr lang="ru-RU" sz="3200" b="1" dirty="0" smtClean="0">
                <a:solidFill>
                  <a:srgbClr val="0070C0"/>
                </a:solidFill>
              </a:rPr>
              <a:t>групп</a:t>
            </a:r>
            <a:endParaRPr lang="ru-RU" sz="3200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79512" y="1412776"/>
            <a:ext cx="5112568" cy="4180436"/>
          </a:xfrm>
        </p:spPr>
        <p:txBody>
          <a:bodyPr>
            <a:noAutofit/>
          </a:bodyPr>
          <a:lstStyle/>
          <a:p>
            <a:r>
              <a:rPr lang="ru-RU" sz="2000" dirty="0" smtClean="0"/>
              <a:t>выбрать </a:t>
            </a:r>
            <a:r>
              <a:rPr lang="ru-RU" sz="2000" b="1" dirty="0" smtClean="0"/>
              <a:t>форматы взаимодействия </a:t>
            </a:r>
            <a:r>
              <a:rPr lang="ru-RU" sz="2000" dirty="0" smtClean="0"/>
              <a:t>для каждой </a:t>
            </a:r>
            <a:r>
              <a:rPr lang="ru-RU" sz="2000" dirty="0"/>
              <a:t>пары или </a:t>
            </a:r>
            <a:r>
              <a:rPr lang="ru-RU" sz="2000" dirty="0" smtClean="0"/>
              <a:t>группы</a:t>
            </a:r>
            <a:endParaRPr lang="ru-RU" sz="2000" dirty="0"/>
          </a:p>
          <a:p>
            <a:r>
              <a:rPr lang="ru-RU" sz="2000" dirty="0" smtClean="0"/>
              <a:t>проанализировать сильные и </a:t>
            </a:r>
            <a:r>
              <a:rPr lang="ru-RU" sz="2000" dirty="0"/>
              <a:t>слабые стороны </a:t>
            </a:r>
            <a:r>
              <a:rPr lang="ru-RU" sz="2000" dirty="0" smtClean="0"/>
              <a:t>участников </a:t>
            </a:r>
            <a:r>
              <a:rPr lang="ru-RU" sz="2000" dirty="0"/>
              <a:t>для </a:t>
            </a:r>
            <a:r>
              <a:rPr lang="ru-RU" sz="2000" dirty="0" smtClean="0"/>
              <a:t>постановки </a:t>
            </a:r>
            <a:r>
              <a:rPr lang="ru-RU" sz="2000" dirty="0"/>
              <a:t>цели и задач </a:t>
            </a:r>
          </a:p>
          <a:p>
            <a:r>
              <a:rPr lang="ru-RU" sz="2000" dirty="0" smtClean="0"/>
              <a:t>организовать </a:t>
            </a:r>
            <a:r>
              <a:rPr lang="ru-RU" sz="2000" b="1" dirty="0"/>
              <a:t>сбор </a:t>
            </a:r>
            <a:r>
              <a:rPr lang="ru-RU" sz="2000" b="1" dirty="0" smtClean="0"/>
              <a:t>обратной </a:t>
            </a:r>
            <a:r>
              <a:rPr lang="ru-RU" sz="2000" b="1" dirty="0"/>
              <a:t>связи </a:t>
            </a:r>
            <a:r>
              <a:rPr lang="ru-RU" sz="2000" dirty="0"/>
              <a:t>от </a:t>
            </a:r>
            <a:r>
              <a:rPr lang="ru-RU" sz="2000" dirty="0" smtClean="0"/>
              <a:t>наставников</a:t>
            </a:r>
            <a:r>
              <a:rPr lang="ru-RU" sz="2000" dirty="0"/>
              <a:t>, </a:t>
            </a:r>
            <a:r>
              <a:rPr lang="ru-RU" sz="2000" dirty="0" smtClean="0"/>
              <a:t>наставляемых </a:t>
            </a:r>
            <a:r>
              <a:rPr lang="ru-RU" sz="2000" dirty="0"/>
              <a:t>и кураторов </a:t>
            </a:r>
            <a:r>
              <a:rPr lang="ru-RU" sz="2000" dirty="0" smtClean="0"/>
              <a:t> для </a:t>
            </a:r>
            <a:r>
              <a:rPr lang="ru-RU" sz="2000" dirty="0"/>
              <a:t>мониторинга </a:t>
            </a:r>
            <a:r>
              <a:rPr lang="ru-RU" sz="2000" dirty="0" smtClean="0"/>
              <a:t> результатов программы</a:t>
            </a:r>
            <a:endParaRPr lang="ru-RU" sz="2000" dirty="0"/>
          </a:p>
          <a:p>
            <a:r>
              <a:rPr lang="ru-RU" sz="2000" b="1" dirty="0" smtClean="0"/>
              <a:t>собрать </a:t>
            </a:r>
            <a:r>
              <a:rPr lang="ru-RU" sz="2000" b="1" dirty="0"/>
              <a:t>данные </a:t>
            </a:r>
            <a:r>
              <a:rPr lang="ru-RU" sz="2000" dirty="0"/>
              <a:t>от </a:t>
            </a:r>
            <a:r>
              <a:rPr lang="ru-RU" sz="2000" dirty="0" smtClean="0"/>
              <a:t>наставляемых </a:t>
            </a:r>
            <a:r>
              <a:rPr lang="ru-RU" sz="2000" b="1" dirty="0" smtClean="0"/>
              <a:t>для мониторинга</a:t>
            </a:r>
            <a:r>
              <a:rPr lang="ru-RU" sz="2000" dirty="0" smtClean="0"/>
              <a:t> </a:t>
            </a:r>
            <a:r>
              <a:rPr lang="ru-RU" sz="2000" dirty="0"/>
              <a:t>влияния </a:t>
            </a:r>
            <a:r>
              <a:rPr lang="ru-RU" sz="2000" dirty="0" smtClean="0"/>
              <a:t>программы </a:t>
            </a:r>
            <a:r>
              <a:rPr lang="ru-RU" sz="2000" dirty="0"/>
              <a:t>на </a:t>
            </a:r>
            <a:r>
              <a:rPr lang="ru-RU" sz="2000" dirty="0" smtClean="0"/>
              <a:t>их показатели</a:t>
            </a:r>
            <a:endParaRPr lang="ru-RU" sz="2000" dirty="0"/>
          </a:p>
          <a:p>
            <a:r>
              <a:rPr lang="ru-RU" sz="2000" i="1" dirty="0" smtClean="0"/>
              <a:t>разработать  </a:t>
            </a:r>
            <a:r>
              <a:rPr lang="ru-RU" sz="2000" b="1" i="1" dirty="0" smtClean="0"/>
              <a:t>систему поощрения наставников</a:t>
            </a:r>
            <a:endParaRPr lang="ru-RU" sz="2000" b="1" i="1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580112" y="1340768"/>
            <a:ext cx="3384376" cy="4248472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rgbClr val="FF0000"/>
                </a:solidFill>
              </a:rPr>
              <a:t>Встречи наставников и наставляемых</a:t>
            </a:r>
            <a:r>
              <a:rPr lang="ru-RU" sz="2000" dirty="0" smtClean="0"/>
              <a:t>: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/>
              <a:t>встреча-знакомство</a:t>
            </a:r>
            <a:endParaRPr lang="ru-RU" sz="2000" dirty="0"/>
          </a:p>
          <a:p>
            <a:pPr>
              <a:buFont typeface="Wingdings" pitchFamily="2" charset="2"/>
              <a:buChar char="ü"/>
            </a:pPr>
            <a:r>
              <a:rPr lang="ru-RU" sz="2000" dirty="0" smtClean="0"/>
              <a:t>пробная рабочая встреча</a:t>
            </a:r>
            <a:endParaRPr lang="ru-RU" sz="2000" dirty="0"/>
          </a:p>
          <a:p>
            <a:pPr>
              <a:buFont typeface="Wingdings" pitchFamily="2" charset="2"/>
              <a:buChar char="ü"/>
            </a:pPr>
            <a:r>
              <a:rPr lang="ru-RU" sz="2000" dirty="0" smtClean="0"/>
              <a:t>встреча-планирование</a:t>
            </a:r>
            <a:endParaRPr lang="ru-RU" sz="2000" dirty="0"/>
          </a:p>
          <a:p>
            <a:pPr>
              <a:buFont typeface="Wingdings" pitchFamily="2" charset="2"/>
              <a:buChar char="ü"/>
            </a:pPr>
            <a:r>
              <a:rPr lang="ru-RU" sz="2000" dirty="0"/>
              <a:t>комплекс последовательных встреч с </a:t>
            </a:r>
            <a:r>
              <a:rPr lang="ru-RU" sz="2000" dirty="0" smtClean="0"/>
              <a:t>обязательной рефлексией и обратной связью</a:t>
            </a:r>
            <a:endParaRPr lang="ru-RU" sz="2000" dirty="0"/>
          </a:p>
          <a:p>
            <a:pPr>
              <a:buFont typeface="Wingdings" pitchFamily="2" charset="2"/>
              <a:buChar char="ü"/>
            </a:pPr>
            <a:r>
              <a:rPr lang="ru-RU" sz="2000" dirty="0" smtClean="0"/>
              <a:t>итоговая встреча</a:t>
            </a:r>
            <a:endParaRPr lang="ru-RU" sz="2000" dirty="0"/>
          </a:p>
          <a:p>
            <a:r>
              <a:rPr lang="ru-RU" sz="2000" dirty="0" smtClean="0"/>
              <a:t>Консультации </a:t>
            </a:r>
          </a:p>
        </p:txBody>
      </p:sp>
    </p:spTree>
    <p:extLst>
      <p:ext uri="{BB962C8B-B14F-4D97-AF65-F5344CB8AC3E}">
        <p14:creationId xmlns:p14="http://schemas.microsoft.com/office/powerpoint/2010/main" val="306338507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rgbClr val="0070C0"/>
                </a:solidFill>
              </a:rPr>
              <a:t>7</a:t>
            </a:r>
            <a:r>
              <a:rPr lang="ru-RU" sz="3200" b="1" dirty="0" smtClean="0">
                <a:solidFill>
                  <a:srgbClr val="0070C0"/>
                </a:solidFill>
              </a:rPr>
              <a:t>. </a:t>
            </a:r>
            <a:r>
              <a:rPr lang="ru-RU" sz="3200" b="1" dirty="0">
                <a:solidFill>
                  <a:srgbClr val="0070C0"/>
                </a:solidFill>
              </a:rPr>
              <a:t>Завершение наставничества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67544" y="1412776"/>
            <a:ext cx="4824536" cy="4536504"/>
          </a:xfrm>
        </p:spPr>
        <p:txBody>
          <a:bodyPr>
            <a:noAutofit/>
          </a:bodyPr>
          <a:lstStyle/>
          <a:p>
            <a:r>
              <a:rPr lang="ru-RU" sz="2000" dirty="0" smtClean="0"/>
              <a:t>организовать </a:t>
            </a:r>
            <a:r>
              <a:rPr lang="ru-RU" sz="2000" b="1" dirty="0"/>
              <a:t>сбор </a:t>
            </a:r>
            <a:r>
              <a:rPr lang="ru-RU" sz="2000" b="1" dirty="0" smtClean="0"/>
              <a:t>обратной связи </a:t>
            </a:r>
            <a:r>
              <a:rPr lang="ru-RU" sz="2000" dirty="0" smtClean="0"/>
              <a:t>наставляемых</a:t>
            </a:r>
            <a:r>
              <a:rPr lang="ru-RU" sz="2000" dirty="0"/>
              <a:t>, провести </a:t>
            </a:r>
            <a:r>
              <a:rPr lang="ru-RU" sz="2000" dirty="0" smtClean="0"/>
              <a:t> рефлексию</a:t>
            </a:r>
            <a:r>
              <a:rPr lang="ru-RU" sz="2000" dirty="0"/>
              <a:t>, подвести </a:t>
            </a:r>
            <a:r>
              <a:rPr lang="ru-RU" sz="2000" dirty="0" smtClean="0"/>
              <a:t>итоги </a:t>
            </a:r>
            <a:r>
              <a:rPr lang="ru-RU" sz="2000" dirty="0"/>
              <a:t>мониторинга </a:t>
            </a:r>
            <a:r>
              <a:rPr lang="ru-RU" sz="2000" dirty="0" smtClean="0"/>
              <a:t> влияния </a:t>
            </a:r>
            <a:r>
              <a:rPr lang="ru-RU" sz="2000" dirty="0"/>
              <a:t>программы на </a:t>
            </a:r>
            <a:r>
              <a:rPr lang="ru-RU" sz="2000" dirty="0" smtClean="0"/>
              <a:t>наставляемых</a:t>
            </a:r>
            <a:endParaRPr lang="ru-RU" sz="2000" dirty="0"/>
          </a:p>
          <a:p>
            <a:r>
              <a:rPr lang="ru-RU" sz="2000" dirty="0" smtClean="0"/>
              <a:t>организовать </a:t>
            </a:r>
            <a:r>
              <a:rPr lang="ru-RU" sz="2000" b="1" dirty="0"/>
              <a:t>сбор </a:t>
            </a:r>
            <a:r>
              <a:rPr lang="ru-RU" sz="2000" b="1" dirty="0" smtClean="0"/>
              <a:t> обратной </a:t>
            </a:r>
            <a:r>
              <a:rPr lang="ru-RU" sz="2000" b="1" dirty="0"/>
              <a:t>связи </a:t>
            </a:r>
            <a:r>
              <a:rPr lang="ru-RU" sz="2000" dirty="0"/>
              <a:t>от </a:t>
            </a:r>
            <a:r>
              <a:rPr lang="ru-RU" sz="2000" dirty="0" smtClean="0"/>
              <a:t> наставников</a:t>
            </a:r>
            <a:r>
              <a:rPr lang="ru-RU" sz="2000" dirty="0"/>
              <a:t>, </a:t>
            </a:r>
            <a:r>
              <a:rPr lang="ru-RU" sz="2000" dirty="0" smtClean="0"/>
              <a:t> наставляемых </a:t>
            </a:r>
            <a:r>
              <a:rPr lang="ru-RU" sz="2000" dirty="0"/>
              <a:t>и кураторов </a:t>
            </a:r>
            <a:r>
              <a:rPr lang="ru-RU" sz="2000" dirty="0" smtClean="0"/>
              <a:t> для </a:t>
            </a:r>
            <a:r>
              <a:rPr lang="ru-RU" sz="2000" dirty="0"/>
              <a:t>мониторинга </a:t>
            </a:r>
            <a:r>
              <a:rPr lang="ru-RU" sz="2000" dirty="0" smtClean="0"/>
              <a:t> эффективности программы</a:t>
            </a:r>
            <a:endParaRPr lang="ru-RU" sz="2000" dirty="0"/>
          </a:p>
          <a:p>
            <a:r>
              <a:rPr lang="ru-RU" sz="2000" b="1" dirty="0"/>
              <a:t>п</a:t>
            </a:r>
            <a:r>
              <a:rPr lang="ru-RU" sz="2000" b="1" dirty="0" smtClean="0"/>
              <a:t>оощрить</a:t>
            </a:r>
            <a:r>
              <a:rPr lang="ru-RU" sz="2000" dirty="0" smtClean="0"/>
              <a:t> наставников</a:t>
            </a:r>
            <a:endParaRPr lang="ru-RU" sz="2000" dirty="0"/>
          </a:p>
          <a:p>
            <a:r>
              <a:rPr lang="ru-RU" sz="2000" dirty="0" smtClean="0"/>
              <a:t>организовать </a:t>
            </a:r>
            <a:r>
              <a:rPr lang="ru-RU" sz="2000" b="1" dirty="0"/>
              <a:t>праздничное </a:t>
            </a:r>
            <a:r>
              <a:rPr lang="ru-RU" sz="2000" b="1" dirty="0" smtClean="0"/>
              <a:t> событие </a:t>
            </a:r>
            <a:r>
              <a:rPr lang="ru-RU" sz="2000" dirty="0"/>
              <a:t>для </a:t>
            </a:r>
            <a:r>
              <a:rPr lang="ru-RU" sz="2000" dirty="0" smtClean="0"/>
              <a:t>представления </a:t>
            </a:r>
            <a:r>
              <a:rPr lang="ru-RU" sz="2000" dirty="0"/>
              <a:t>результатов </a:t>
            </a:r>
            <a:r>
              <a:rPr lang="ru-RU" sz="2000" dirty="0" smtClean="0"/>
              <a:t> наставничества</a:t>
            </a:r>
            <a:endParaRPr lang="ru-RU" sz="2000" dirty="0"/>
          </a:p>
          <a:p>
            <a:r>
              <a:rPr lang="ru-RU" sz="2000" dirty="0" smtClean="0"/>
              <a:t>сформировать </a:t>
            </a:r>
            <a:r>
              <a:rPr lang="ru-RU" sz="2000" b="1" dirty="0" smtClean="0"/>
              <a:t>долгосрочную </a:t>
            </a:r>
            <a:r>
              <a:rPr lang="ru-RU" sz="2000" b="1" dirty="0"/>
              <a:t>базу </a:t>
            </a:r>
            <a:r>
              <a:rPr lang="ru-RU" sz="2000" b="1" dirty="0" smtClean="0"/>
              <a:t> наставников</a:t>
            </a:r>
            <a:endParaRPr lang="ru-RU" sz="2000" b="1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580112" y="2204864"/>
            <a:ext cx="3024336" cy="3384376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rgbClr val="FF0000"/>
                </a:solidFill>
              </a:rPr>
              <a:t>Встречи </a:t>
            </a:r>
            <a:r>
              <a:rPr lang="ru-RU" sz="2000" dirty="0" smtClean="0"/>
              <a:t>наставников и наставляемых  </a:t>
            </a:r>
            <a:r>
              <a:rPr lang="ru-RU" sz="2000" dirty="0" smtClean="0">
                <a:solidFill>
                  <a:srgbClr val="FF0000"/>
                </a:solidFill>
              </a:rPr>
              <a:t>с куратором </a:t>
            </a:r>
          </a:p>
          <a:p>
            <a:r>
              <a:rPr lang="ru-RU" sz="2000" dirty="0" smtClean="0">
                <a:solidFill>
                  <a:srgbClr val="FF0000"/>
                </a:solidFill>
              </a:rPr>
              <a:t>Общая встреча </a:t>
            </a:r>
            <a:r>
              <a:rPr lang="ru-RU" sz="2000" dirty="0" smtClean="0"/>
              <a:t>в ОО </a:t>
            </a:r>
          </a:p>
          <a:p>
            <a:r>
              <a:rPr lang="ru-RU" sz="2000" dirty="0" smtClean="0">
                <a:solidFill>
                  <a:srgbClr val="FF0000"/>
                </a:solidFill>
              </a:rPr>
              <a:t>Оформление отчетов </a:t>
            </a:r>
            <a:r>
              <a:rPr lang="ru-RU" sz="2000" dirty="0" smtClean="0"/>
              <a:t>о программах наставничества</a:t>
            </a:r>
          </a:p>
          <a:p>
            <a:r>
              <a:rPr lang="ru-RU" sz="2000" dirty="0" smtClean="0"/>
              <a:t>База данных лучших программ и практик</a:t>
            </a:r>
          </a:p>
        </p:txBody>
      </p:sp>
    </p:spTree>
    <p:extLst>
      <p:ext uri="{BB962C8B-B14F-4D97-AF65-F5344CB8AC3E}">
        <p14:creationId xmlns:p14="http://schemas.microsoft.com/office/powerpoint/2010/main" val="146360713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spect="1" noChangeArrowheads="1"/>
          </p:cNvSpPr>
          <p:nvPr>
            <p:ph type="ctrTitle"/>
          </p:nvPr>
        </p:nvSpPr>
        <p:spPr>
          <a:xfrm>
            <a:off x="3492500" y="980973"/>
            <a:ext cx="4824413" cy="1071768"/>
          </a:xfrm>
        </p:spPr>
        <p:txBody>
          <a:bodyPr>
            <a:normAutofit/>
          </a:bodyPr>
          <a:lstStyle/>
          <a:p>
            <a:pPr algn="l" eaLnBrk="1" hangingPunct="1"/>
            <a:r>
              <a:rPr lang="ru-RU" altLang="ru-RU" sz="3200" b="1" dirty="0" smtClean="0">
                <a:solidFill>
                  <a:schemeClr val="accent1"/>
                </a:solidFill>
              </a:rPr>
              <a:t>Консультационная поддержка </a:t>
            </a: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4067175" y="4905375"/>
            <a:ext cx="4752975" cy="114458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/>
          <a:p>
            <a:pPr fontAlgn="base">
              <a:spcBef>
                <a:spcPts val="1000"/>
              </a:spcBef>
              <a:spcAft>
                <a:spcPct val="0"/>
              </a:spcAft>
              <a:defRPr/>
            </a:pPr>
            <a:r>
              <a:rPr lang="en-US" sz="2000" b="1" dirty="0">
                <a:solidFill>
                  <a:srgbClr val="3F3535"/>
                </a:solidFill>
              </a:rPr>
              <a:t>kafpp@onedu.ru</a:t>
            </a:r>
            <a:endParaRPr lang="ru-RU" sz="2000" b="1" dirty="0">
              <a:solidFill>
                <a:srgbClr val="3F3535"/>
              </a:solidFill>
            </a:endParaRPr>
          </a:p>
          <a:p>
            <a:pPr fontAlgn="base">
              <a:spcBef>
                <a:spcPts val="1000"/>
              </a:spcBef>
              <a:spcAft>
                <a:spcPct val="0"/>
              </a:spcAft>
              <a:defRPr/>
            </a:pPr>
            <a:r>
              <a:rPr lang="ru-RU" sz="2000" b="1" dirty="0">
                <a:solidFill>
                  <a:srgbClr val="686663"/>
                </a:solidFill>
              </a:rPr>
              <a:t>163072 г. Архангельск, пр. Ломоносова, 270, кабинет №45</a:t>
            </a:r>
          </a:p>
        </p:txBody>
      </p:sp>
      <p:sp>
        <p:nvSpPr>
          <p:cNvPr id="4101" name="Rectangle 5"/>
          <p:cNvSpPr>
            <a:spLocks noChangeAspect="1" noChangeArrowheads="1"/>
          </p:cNvSpPr>
          <p:nvPr/>
        </p:nvSpPr>
        <p:spPr bwMode="auto">
          <a:xfrm>
            <a:off x="4067175" y="4352925"/>
            <a:ext cx="3168650" cy="360363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ru-RU" sz="2400" b="1" dirty="0">
                <a:solidFill>
                  <a:srgbClr val="002368"/>
                </a:solidFill>
                <a:sym typeface="Wingdings" pitchFamily="2" charset="2"/>
              </a:rPr>
              <a:t></a:t>
            </a:r>
            <a:r>
              <a:rPr lang="ru-RU" b="1" dirty="0">
                <a:solidFill>
                  <a:srgbClr val="3F3535"/>
                </a:solidFill>
                <a:sym typeface="Wingdings" pitchFamily="2" charset="2"/>
              </a:rPr>
              <a:t> </a:t>
            </a:r>
            <a:r>
              <a:rPr lang="ru-RU" b="1" dirty="0">
                <a:solidFill>
                  <a:srgbClr val="3F3535"/>
                </a:solidFill>
              </a:rPr>
              <a:t>(8182) </a:t>
            </a:r>
            <a:r>
              <a:rPr lang="ru-RU" b="1" dirty="0">
                <a:solidFill>
                  <a:srgbClr val="000000"/>
                </a:solidFill>
              </a:rPr>
              <a:t>24-21-68</a:t>
            </a:r>
            <a:endParaRPr lang="ru-RU" b="1" dirty="0">
              <a:solidFill>
                <a:srgbClr val="3F3535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14400" y="3068638"/>
            <a:ext cx="6394450" cy="120032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400" b="1" kern="0" dirty="0">
                <a:latin typeface="Verdana" pitchFamily="34" charset="0"/>
              </a:rPr>
              <a:t>Кафедра педагогики и психологии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2400" b="1" dirty="0" smtClean="0"/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400" b="1" dirty="0" err="1" smtClean="0"/>
              <a:t>Горячкова</a:t>
            </a:r>
            <a:r>
              <a:rPr lang="ru-RU" sz="2400" b="1" dirty="0" smtClean="0"/>
              <a:t> </a:t>
            </a:r>
            <a:r>
              <a:rPr lang="ru-RU" sz="2400" b="1" dirty="0"/>
              <a:t>Светлана </a:t>
            </a:r>
            <a:r>
              <a:rPr lang="ru-RU" sz="2400" b="1" dirty="0" smtClean="0"/>
              <a:t>Александровна</a:t>
            </a:r>
            <a:r>
              <a:rPr lang="ru-RU" b="1" dirty="0" smtClean="0">
                <a:solidFill>
                  <a:srgbClr val="0033CC"/>
                </a:solidFill>
                <a:latin typeface="Arial Black" pitchFamily="34" charset="0"/>
              </a:rPr>
              <a:t> </a:t>
            </a:r>
            <a:endParaRPr lang="ru-RU" dirty="0">
              <a:solidFill>
                <a:srgbClr val="0033CC"/>
              </a:solidFill>
              <a:latin typeface="Arial Black" pitchFamily="34" charset="0"/>
            </a:endParaRPr>
          </a:p>
        </p:txBody>
      </p:sp>
      <p:sp>
        <p:nvSpPr>
          <p:cNvPr id="4103" name="Rectangle 5"/>
          <p:cNvSpPr>
            <a:spLocks noChangeArrowheads="1"/>
          </p:cNvSpPr>
          <p:nvPr/>
        </p:nvSpPr>
        <p:spPr bwMode="auto">
          <a:xfrm>
            <a:off x="1547813" y="21097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mtClean="0">
                <a:solidFill>
                  <a:srgbClr val="000000"/>
                </a:solidFill>
                <a:latin typeface="Arial Black" pitchFamily="34" charset="0"/>
              </a:rPr>
              <a:t/>
            </a:r>
            <a:br>
              <a:rPr lang="ru-RU" altLang="ru-RU" smtClean="0">
                <a:solidFill>
                  <a:srgbClr val="000000"/>
                </a:solidFill>
                <a:latin typeface="Arial Black" pitchFamily="34" charset="0"/>
              </a:rPr>
            </a:br>
            <a:endParaRPr lang="ru-RU" altLang="ru-RU" smtClean="0">
              <a:solidFill>
                <a:srgbClr val="0000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246422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0070C0"/>
                </a:solidFill>
              </a:rPr>
              <a:t>Распоряжения</a:t>
            </a:r>
            <a:endParaRPr lang="ru-RU" sz="3600" b="1" dirty="0">
              <a:solidFill>
                <a:srgbClr val="0070C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467544" y="1196752"/>
            <a:ext cx="4040188" cy="639762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Министерство просвещения </a:t>
            </a:r>
            <a:r>
              <a:rPr lang="ru-RU" dirty="0">
                <a:solidFill>
                  <a:srgbClr val="FF0000"/>
                </a:solidFill>
              </a:rPr>
              <a:t>РФ  №Р-145 от  25.12.2019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sz="2400" dirty="0" smtClean="0">
                <a:solidFill>
                  <a:schemeClr val="accent1"/>
                </a:solidFill>
              </a:rPr>
              <a:t>Методология  (целевая модель) наставничества </a:t>
            </a:r>
            <a:r>
              <a:rPr lang="ru-RU" sz="2400" dirty="0" smtClean="0"/>
              <a:t>обучающихся для организаций, осуществляющих образовательную деятельность  по общеобразовательным, дополнительным  общеобразовательным и  программам среднего  профессионального образования, в том числе  с применением лучших практик  обмена опытом между  обучающимися</a:t>
            </a:r>
          </a:p>
          <a:p>
            <a:r>
              <a:rPr lang="ru-RU" sz="2400" dirty="0" smtClean="0">
                <a:solidFill>
                  <a:schemeClr val="accent1"/>
                </a:solidFill>
              </a:rPr>
              <a:t>Методические рекомендации  </a:t>
            </a:r>
            <a:r>
              <a:rPr lang="ru-RU" sz="2400" dirty="0">
                <a:solidFill>
                  <a:schemeClr val="accent1"/>
                </a:solidFill>
              </a:rPr>
              <a:t>по </a:t>
            </a:r>
            <a:r>
              <a:rPr lang="ru-RU" sz="2400" dirty="0" smtClean="0">
                <a:solidFill>
                  <a:schemeClr val="accent1"/>
                </a:solidFill>
              </a:rPr>
              <a:t>внедрению методологии  </a:t>
            </a:r>
            <a:r>
              <a:rPr lang="ru-RU" sz="2400" dirty="0"/>
              <a:t>(</a:t>
            </a:r>
            <a:r>
              <a:rPr lang="ru-RU" sz="2400" dirty="0" smtClean="0"/>
              <a:t>целевой модели) </a:t>
            </a:r>
            <a:r>
              <a:rPr lang="ru-RU" sz="2400" dirty="0"/>
              <a:t>наставничества обучающихся для </a:t>
            </a:r>
            <a:r>
              <a:rPr lang="ru-RU" sz="2400" dirty="0" smtClean="0"/>
              <a:t>организаций, …</a:t>
            </a:r>
            <a:endParaRPr lang="ru-RU" sz="2400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716016" y="1196752"/>
            <a:ext cx="4041775" cy="639762"/>
          </a:xfrm>
        </p:spPr>
        <p:txBody>
          <a:bodyPr>
            <a:normAutofit fontScale="85000" lnSpcReduction="20000"/>
          </a:bodyPr>
          <a:lstStyle/>
          <a:p>
            <a:r>
              <a:rPr lang="ru-RU" dirty="0">
                <a:solidFill>
                  <a:srgbClr val="FF0000"/>
                </a:solidFill>
              </a:rPr>
              <a:t>Министерство </a:t>
            </a:r>
            <a:r>
              <a:rPr lang="ru-RU" dirty="0" smtClean="0">
                <a:solidFill>
                  <a:srgbClr val="FF0000"/>
                </a:solidFill>
              </a:rPr>
              <a:t>образования и науки АО  №2321 </a:t>
            </a:r>
            <a:r>
              <a:rPr lang="ru-RU" dirty="0">
                <a:solidFill>
                  <a:srgbClr val="FF0000"/>
                </a:solidFill>
              </a:rPr>
              <a:t>от  </a:t>
            </a:r>
            <a:r>
              <a:rPr lang="ru-RU" dirty="0" smtClean="0">
                <a:solidFill>
                  <a:srgbClr val="FF0000"/>
                </a:solidFill>
              </a:rPr>
              <a:t>17.12.2019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Об утверждении </a:t>
            </a:r>
            <a:r>
              <a:rPr lang="ru-RU" dirty="0" smtClean="0">
                <a:solidFill>
                  <a:schemeClr val="accent1"/>
                </a:solidFill>
              </a:rPr>
              <a:t>типового положения о наставничестве </a:t>
            </a:r>
            <a:r>
              <a:rPr lang="ru-RU" dirty="0" smtClean="0"/>
              <a:t>в образовательных организациях, осуществляющих  образовательную деятельность по дополнительным общеобразовательным   программам на территории Архангельской области, в рамках федеральных проектов «Успех каждого ребенка» и «Современная школа» национального проекта «Образование»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907517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3600" b="1" dirty="0">
                <a:solidFill>
                  <a:srgbClr val="0070C0"/>
                </a:solidFill>
              </a:rPr>
              <a:t>Термины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24744"/>
            <a:ext cx="8640960" cy="5001419"/>
          </a:xfrm>
        </p:spPr>
        <p:txBody>
          <a:bodyPr>
            <a:noAutofit/>
          </a:bodyPr>
          <a:lstStyle/>
          <a:p>
            <a:pPr algn="just"/>
            <a:r>
              <a:rPr lang="ru-RU" sz="1800" b="1" dirty="0">
                <a:solidFill>
                  <a:srgbClr val="0070C0"/>
                </a:solidFill>
              </a:rPr>
              <a:t>Наставничество</a:t>
            </a:r>
            <a:r>
              <a:rPr lang="ru-RU" sz="1800" dirty="0"/>
              <a:t> – универсальная технология передачи опыта, знаний</a:t>
            </a:r>
            <a:r>
              <a:rPr lang="ru-RU" sz="1800" dirty="0" smtClean="0"/>
              <a:t>, формирования </a:t>
            </a:r>
            <a:r>
              <a:rPr lang="ru-RU" sz="1800" dirty="0"/>
              <a:t>навыков, компетенций, </a:t>
            </a:r>
            <a:r>
              <a:rPr lang="ru-RU" sz="1800" dirty="0" err="1"/>
              <a:t>метакомпетенций</a:t>
            </a:r>
            <a:r>
              <a:rPr lang="ru-RU" sz="1800" dirty="0"/>
              <a:t> и ценностей </a:t>
            </a:r>
            <a:r>
              <a:rPr lang="ru-RU" sz="1800" dirty="0" smtClean="0"/>
              <a:t>через неформальное </a:t>
            </a:r>
            <a:r>
              <a:rPr lang="ru-RU" sz="1800" dirty="0" err="1"/>
              <a:t>взаимообогащающее</a:t>
            </a:r>
            <a:r>
              <a:rPr lang="ru-RU" sz="1800" dirty="0"/>
              <a:t> общение, основанное на </a:t>
            </a:r>
            <a:r>
              <a:rPr lang="ru-RU" sz="1800" dirty="0" smtClean="0">
                <a:solidFill>
                  <a:srgbClr val="FF0000"/>
                </a:solidFill>
              </a:rPr>
              <a:t>доверии и партнерстве.</a:t>
            </a:r>
          </a:p>
          <a:p>
            <a:pPr algn="just"/>
            <a:r>
              <a:rPr lang="ru-RU" sz="1800" b="1" dirty="0">
                <a:solidFill>
                  <a:srgbClr val="0070C0"/>
                </a:solidFill>
              </a:rPr>
              <a:t>Наставник</a:t>
            </a:r>
            <a:r>
              <a:rPr lang="ru-RU" sz="1800" dirty="0"/>
              <a:t> – участник программы наставничества, имеющий </a:t>
            </a:r>
            <a:r>
              <a:rPr lang="ru-RU" sz="1800" dirty="0">
                <a:solidFill>
                  <a:srgbClr val="FF0000"/>
                </a:solidFill>
              </a:rPr>
              <a:t>успешный </a:t>
            </a:r>
            <a:r>
              <a:rPr lang="ru-RU" sz="1800" dirty="0" smtClean="0">
                <a:solidFill>
                  <a:srgbClr val="FF0000"/>
                </a:solidFill>
              </a:rPr>
              <a:t> опыт </a:t>
            </a:r>
            <a:r>
              <a:rPr lang="ru-RU" sz="1800" dirty="0">
                <a:solidFill>
                  <a:srgbClr val="FF0000"/>
                </a:solidFill>
              </a:rPr>
              <a:t>в достижении жизненного, личностного и профессионального </a:t>
            </a:r>
            <a:r>
              <a:rPr lang="ru-RU" sz="1800" dirty="0" smtClean="0">
                <a:solidFill>
                  <a:srgbClr val="FF0000"/>
                </a:solidFill>
              </a:rPr>
              <a:t> результата</a:t>
            </a:r>
            <a:r>
              <a:rPr lang="ru-RU" sz="1800" dirty="0">
                <a:solidFill>
                  <a:srgbClr val="FF0000"/>
                </a:solidFill>
              </a:rPr>
              <a:t>, готовый и компетентный поделиться опытом и навыками</a:t>
            </a:r>
            <a:r>
              <a:rPr lang="ru-RU" sz="1800" dirty="0"/>
              <a:t>, </a:t>
            </a:r>
            <a:r>
              <a:rPr lang="ru-RU" sz="1800" dirty="0" smtClean="0"/>
              <a:t>необходимыми </a:t>
            </a:r>
            <a:r>
              <a:rPr lang="ru-RU" sz="1800" dirty="0"/>
              <a:t>для стимуляции и поддержки процессов самореализации </a:t>
            </a:r>
            <a:r>
              <a:rPr lang="ru-RU" sz="1800" dirty="0" smtClean="0"/>
              <a:t>и </a:t>
            </a:r>
            <a:r>
              <a:rPr lang="ru-RU" sz="1800" dirty="0"/>
              <a:t>самосовершенствования </a:t>
            </a:r>
            <a:r>
              <a:rPr lang="ru-RU" sz="1800" dirty="0" smtClean="0"/>
              <a:t>наставляемого.</a:t>
            </a:r>
          </a:p>
          <a:p>
            <a:pPr algn="just"/>
            <a:r>
              <a:rPr lang="ru-RU" sz="1800" b="1" dirty="0">
                <a:solidFill>
                  <a:srgbClr val="0070C0"/>
                </a:solidFill>
              </a:rPr>
              <a:t>Наставляемый</a:t>
            </a:r>
            <a:r>
              <a:rPr lang="ru-RU" sz="1800" dirty="0"/>
              <a:t> – участник программы наставничества, который </a:t>
            </a:r>
            <a:r>
              <a:rPr lang="ru-RU" sz="1800" dirty="0">
                <a:solidFill>
                  <a:srgbClr val="FF0000"/>
                </a:solidFill>
              </a:rPr>
              <a:t>через </a:t>
            </a:r>
            <a:r>
              <a:rPr lang="ru-RU" sz="1800" dirty="0" smtClean="0">
                <a:solidFill>
                  <a:srgbClr val="FF0000"/>
                </a:solidFill>
              </a:rPr>
              <a:t>взаимодействие </a:t>
            </a:r>
            <a:r>
              <a:rPr lang="ru-RU" sz="1800" dirty="0">
                <a:solidFill>
                  <a:srgbClr val="FF0000"/>
                </a:solidFill>
              </a:rPr>
              <a:t>с наставником и при его помощи и поддержке решает </a:t>
            </a:r>
            <a:r>
              <a:rPr lang="ru-RU" sz="1800" dirty="0" smtClean="0">
                <a:solidFill>
                  <a:srgbClr val="FF0000"/>
                </a:solidFill>
              </a:rPr>
              <a:t>конкретные </a:t>
            </a:r>
            <a:r>
              <a:rPr lang="ru-RU" sz="1800" dirty="0">
                <a:solidFill>
                  <a:srgbClr val="FF0000"/>
                </a:solidFill>
              </a:rPr>
              <a:t>жизненные, личные и профессиональные задачи, приобретает </a:t>
            </a:r>
            <a:r>
              <a:rPr lang="ru-RU" sz="1800" dirty="0" smtClean="0">
                <a:solidFill>
                  <a:srgbClr val="FF0000"/>
                </a:solidFill>
              </a:rPr>
              <a:t>новый </a:t>
            </a:r>
            <a:r>
              <a:rPr lang="ru-RU" sz="1800" dirty="0">
                <a:solidFill>
                  <a:srgbClr val="FF0000"/>
                </a:solidFill>
              </a:rPr>
              <a:t>опыт и развивает новые навыки и компетенции.</a:t>
            </a:r>
            <a:r>
              <a:rPr lang="ru-RU" sz="1800" dirty="0"/>
              <a:t> В конкретных формах </a:t>
            </a:r>
            <a:r>
              <a:rPr lang="ru-RU" sz="1800" dirty="0" smtClean="0"/>
              <a:t> наставляемый </a:t>
            </a:r>
            <a:r>
              <a:rPr lang="ru-RU" sz="1800" dirty="0"/>
              <a:t>может быть определен термином «обучающийся</a:t>
            </a:r>
            <a:r>
              <a:rPr lang="ru-RU" sz="1800" dirty="0" smtClean="0"/>
              <a:t>».</a:t>
            </a:r>
          </a:p>
          <a:p>
            <a:pPr algn="just"/>
            <a:r>
              <a:rPr lang="ru-RU" sz="1800" b="1" dirty="0">
                <a:solidFill>
                  <a:srgbClr val="0070C0"/>
                </a:solidFill>
              </a:rPr>
              <a:t>Программа наставничества </a:t>
            </a:r>
            <a:r>
              <a:rPr lang="ru-RU" sz="1800" dirty="0"/>
              <a:t>– комплекс мероприятий и </a:t>
            </a:r>
            <a:r>
              <a:rPr lang="ru-RU" sz="1800" dirty="0" smtClean="0"/>
              <a:t> </a:t>
            </a:r>
            <a:r>
              <a:rPr lang="ru-RU" sz="1800" dirty="0"/>
              <a:t>действий, направленный на организацию </a:t>
            </a:r>
            <a:r>
              <a:rPr lang="ru-RU" sz="1800" dirty="0">
                <a:solidFill>
                  <a:srgbClr val="FF0000"/>
                </a:solidFill>
              </a:rPr>
              <a:t>взаимоотношений наставника </a:t>
            </a:r>
            <a:r>
              <a:rPr lang="ru-RU" sz="1800" dirty="0" smtClean="0">
                <a:solidFill>
                  <a:srgbClr val="FF0000"/>
                </a:solidFill>
              </a:rPr>
              <a:t>и </a:t>
            </a:r>
            <a:r>
              <a:rPr lang="ru-RU" sz="1800" dirty="0">
                <a:solidFill>
                  <a:srgbClr val="FF0000"/>
                </a:solidFill>
              </a:rPr>
              <a:t>наставляемого </a:t>
            </a:r>
            <a:r>
              <a:rPr lang="ru-RU" sz="1800" dirty="0"/>
              <a:t>в конкретных формах для получения ожидаемых </a:t>
            </a:r>
            <a:r>
              <a:rPr lang="ru-RU" sz="1800" dirty="0" smtClean="0"/>
              <a:t>результатов.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90498183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692696"/>
          </a:xfrm>
        </p:spPr>
        <p:txBody>
          <a:bodyPr>
            <a:normAutofit/>
          </a:bodyPr>
          <a:lstStyle/>
          <a:p>
            <a:r>
              <a:rPr lang="ru-RU" sz="3600" b="1" dirty="0">
                <a:solidFill>
                  <a:srgbClr val="0070C0"/>
                </a:solidFill>
              </a:rPr>
              <a:t>5 форм наставничества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4840993"/>
              </p:ext>
            </p:extLst>
          </p:nvPr>
        </p:nvGraphicFramePr>
        <p:xfrm>
          <a:off x="323528" y="764704"/>
          <a:ext cx="8640960" cy="60890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7827097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>
                <a:solidFill>
                  <a:srgbClr val="0070C0"/>
                </a:solidFill>
              </a:rPr>
              <a:t>Функции ОО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 typeface="Wingdings" pitchFamily="2" charset="2"/>
              <a:buChar char="ü"/>
            </a:pPr>
            <a:r>
              <a:rPr lang="ru-RU" dirty="0" smtClean="0"/>
              <a:t>Разработка и реализация дорожной карты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Реализация программ наставничества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Работа с наставниками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Назначение куратора по наставничеству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Персонифицированный учет  участников наставничества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Предоставление информации о наставниках и наставляемых 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Мониторинг результативности программ наставничества</a:t>
            </a:r>
          </a:p>
          <a:p>
            <a:pPr>
              <a:buFont typeface="Wingdings" pitchFamily="2" charset="2"/>
              <a:buChar char="ü"/>
            </a:pPr>
            <a:r>
              <a:rPr lang="ru-RU" dirty="0"/>
              <a:t>Ведение баз </a:t>
            </a:r>
            <a:r>
              <a:rPr lang="ru-RU" dirty="0" smtClean="0"/>
              <a:t>данных программ наставничества и лучших практик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Создание условий для реализации программ наставничества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673245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922115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rgbClr val="0070C0"/>
                </a:solidFill>
              </a:rPr>
              <a:t>Алгоритм действий по развитию практики наставничества 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5036979"/>
              </p:ext>
            </p:extLst>
          </p:nvPr>
        </p:nvGraphicFramePr>
        <p:xfrm>
          <a:off x="457200" y="1268760"/>
          <a:ext cx="8229600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6373633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rgbClr val="0070C0"/>
                </a:solidFill>
              </a:rPr>
              <a:t>1. Подготовка условий для запуска программы наставничества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23528" y="1556792"/>
            <a:ext cx="5472608" cy="4828508"/>
          </a:xfrm>
        </p:spPr>
        <p:txBody>
          <a:bodyPr>
            <a:noAutofit/>
          </a:bodyPr>
          <a:lstStyle/>
          <a:p>
            <a:r>
              <a:rPr lang="ru-RU" sz="2000" dirty="0" smtClean="0"/>
              <a:t>обеспечить </a:t>
            </a:r>
            <a:r>
              <a:rPr lang="ru-RU" sz="2000" b="1" dirty="0" smtClean="0"/>
              <a:t>нормативно-правовое оформление </a:t>
            </a:r>
            <a:r>
              <a:rPr lang="ru-RU" sz="2000" dirty="0" smtClean="0"/>
              <a:t>наставничества</a:t>
            </a:r>
            <a:endParaRPr lang="ru-RU" sz="2000" dirty="0"/>
          </a:p>
          <a:p>
            <a:r>
              <a:rPr lang="ru-RU" sz="2000" b="1" dirty="0" smtClean="0"/>
              <a:t>информировать коллектив </a:t>
            </a:r>
            <a:r>
              <a:rPr lang="ru-RU" sz="2000" dirty="0"/>
              <a:t>и </a:t>
            </a:r>
            <a:r>
              <a:rPr lang="ru-RU" sz="2000" dirty="0" smtClean="0"/>
              <a:t>обучающихся </a:t>
            </a:r>
            <a:r>
              <a:rPr lang="ru-RU" sz="2000" dirty="0"/>
              <a:t>о </a:t>
            </a:r>
            <a:r>
              <a:rPr lang="ru-RU" sz="2000" dirty="0" smtClean="0"/>
              <a:t>подготовке </a:t>
            </a:r>
            <a:r>
              <a:rPr lang="ru-RU" sz="2000" dirty="0"/>
              <a:t>программы, </a:t>
            </a:r>
            <a:r>
              <a:rPr lang="ru-RU" sz="2000" dirty="0" smtClean="0"/>
              <a:t>собрать </a:t>
            </a:r>
            <a:r>
              <a:rPr lang="ru-RU" sz="2000" dirty="0"/>
              <a:t>предварительные </a:t>
            </a:r>
            <a:r>
              <a:rPr lang="ru-RU" sz="2000" dirty="0" smtClean="0"/>
              <a:t>запросы </a:t>
            </a:r>
            <a:r>
              <a:rPr lang="ru-RU" sz="2000" dirty="0"/>
              <a:t>обучающихся, </a:t>
            </a:r>
            <a:r>
              <a:rPr lang="ru-RU" sz="2000" dirty="0" smtClean="0"/>
              <a:t> педагогов</a:t>
            </a:r>
            <a:r>
              <a:rPr lang="ru-RU" sz="2000" dirty="0"/>
              <a:t>, молодых </a:t>
            </a:r>
            <a:r>
              <a:rPr lang="ru-RU" sz="2000" dirty="0" smtClean="0"/>
              <a:t>специалистов</a:t>
            </a:r>
            <a:endParaRPr lang="ru-RU" sz="2000" dirty="0"/>
          </a:p>
          <a:p>
            <a:r>
              <a:rPr lang="ru-RU" sz="2000" b="1" dirty="0" smtClean="0"/>
              <a:t>сформировать команду </a:t>
            </a:r>
            <a:r>
              <a:rPr lang="ru-RU" sz="2000" dirty="0"/>
              <a:t>и </a:t>
            </a:r>
            <a:r>
              <a:rPr lang="ru-RU" sz="2000" b="1" dirty="0" smtClean="0"/>
              <a:t>выбрать куратора</a:t>
            </a:r>
            <a:r>
              <a:rPr lang="ru-RU" sz="2000" dirty="0" smtClean="0"/>
              <a:t>, отвечающих </a:t>
            </a:r>
            <a:r>
              <a:rPr lang="ru-RU" sz="2000" dirty="0"/>
              <a:t>за </a:t>
            </a:r>
            <a:r>
              <a:rPr lang="ru-RU" sz="2000" dirty="0" smtClean="0"/>
              <a:t>реализацию </a:t>
            </a:r>
            <a:r>
              <a:rPr lang="ru-RU" sz="2000" dirty="0"/>
              <a:t>программы;</a:t>
            </a:r>
          </a:p>
          <a:p>
            <a:r>
              <a:rPr lang="ru-RU" sz="2000" dirty="0" smtClean="0"/>
              <a:t>определить </a:t>
            </a:r>
            <a:r>
              <a:rPr lang="ru-RU" sz="2000" b="1" dirty="0"/>
              <a:t>задачи, формы </a:t>
            </a:r>
            <a:r>
              <a:rPr lang="ru-RU" sz="2000" dirty="0" smtClean="0"/>
              <a:t>наставничества</a:t>
            </a:r>
            <a:r>
              <a:rPr lang="ru-RU" sz="2000" dirty="0"/>
              <a:t>, </a:t>
            </a:r>
            <a:r>
              <a:rPr lang="ru-RU" sz="2000" dirty="0" smtClean="0"/>
              <a:t>ожидаемые </a:t>
            </a:r>
            <a:r>
              <a:rPr lang="ru-RU" sz="2000" b="1" dirty="0" smtClean="0"/>
              <a:t>результаты</a:t>
            </a:r>
            <a:endParaRPr lang="ru-RU" sz="2000" dirty="0"/>
          </a:p>
          <a:p>
            <a:r>
              <a:rPr lang="ru-RU" sz="2000" dirty="0" smtClean="0"/>
              <a:t>сформировать </a:t>
            </a:r>
            <a:r>
              <a:rPr lang="ru-RU" sz="2000" b="1" dirty="0"/>
              <a:t>дорожную </a:t>
            </a:r>
            <a:r>
              <a:rPr lang="ru-RU" sz="2000" b="1" dirty="0" smtClean="0"/>
              <a:t>карту</a:t>
            </a:r>
            <a:r>
              <a:rPr lang="ru-RU" sz="2000" dirty="0" smtClean="0"/>
              <a:t> </a:t>
            </a:r>
            <a:r>
              <a:rPr lang="ru-RU" sz="2000" dirty="0"/>
              <a:t>внедрения целевой </a:t>
            </a:r>
            <a:r>
              <a:rPr lang="ru-RU" sz="2000" dirty="0" smtClean="0"/>
              <a:t>модели </a:t>
            </a:r>
            <a:r>
              <a:rPr lang="ru-RU" sz="2000" dirty="0"/>
              <a:t>наставничества, </a:t>
            </a:r>
            <a:r>
              <a:rPr lang="ru-RU" sz="2000" dirty="0" smtClean="0"/>
              <a:t>определить </a:t>
            </a:r>
            <a:r>
              <a:rPr lang="ru-RU" sz="2000" dirty="0"/>
              <a:t>необходимые </a:t>
            </a:r>
            <a:r>
              <a:rPr lang="ru-RU" sz="2000" dirty="0" smtClean="0"/>
              <a:t>для </a:t>
            </a:r>
            <a:r>
              <a:rPr lang="ru-RU" sz="2000" dirty="0"/>
              <a:t>реализации </a:t>
            </a:r>
            <a:r>
              <a:rPr lang="ru-RU" sz="2000" dirty="0" smtClean="0"/>
              <a:t>ресурсы</a:t>
            </a:r>
            <a:endParaRPr lang="ru-RU" sz="20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852827" y="2204864"/>
            <a:ext cx="3240360" cy="3528392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rgbClr val="FF0000"/>
                </a:solidFill>
              </a:rPr>
              <a:t>Приказ о внедрении целевой модели </a:t>
            </a:r>
            <a:r>
              <a:rPr lang="ru-RU" sz="2000" dirty="0" smtClean="0"/>
              <a:t>наставничества в ОО (куратор, рабочая группа, дорожная карта, Положение о программе наставничества)</a:t>
            </a:r>
          </a:p>
          <a:p>
            <a:r>
              <a:rPr lang="ru-RU" sz="2000" dirty="0" smtClean="0">
                <a:solidFill>
                  <a:srgbClr val="FF0000"/>
                </a:solidFill>
              </a:rPr>
              <a:t>Семинар и педагогический совет</a:t>
            </a:r>
          </a:p>
        </p:txBody>
      </p:sp>
    </p:spTree>
    <p:extLst>
      <p:ext uri="{BB962C8B-B14F-4D97-AF65-F5344CB8AC3E}">
        <p14:creationId xmlns:p14="http://schemas.microsoft.com/office/powerpoint/2010/main" val="39421195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1143000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rgbClr val="0070C0"/>
                </a:solidFill>
              </a:rPr>
              <a:t>Положение о программе наставничества </a:t>
            </a: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Описание форм наставничества</a:t>
            </a:r>
          </a:p>
          <a:p>
            <a:r>
              <a:rPr lang="ru-RU" dirty="0" smtClean="0"/>
              <a:t>Права, обязанности и задачи наставников, наставляемых, кураторов, законных представителей несовершеннолетних наставляемых</a:t>
            </a:r>
            <a:endParaRPr lang="ru-RU" dirty="0"/>
          </a:p>
          <a:p>
            <a:r>
              <a:rPr lang="ru-RU" dirty="0" smtClean="0"/>
              <a:t>Требования к наставникам</a:t>
            </a:r>
          </a:p>
          <a:p>
            <a:r>
              <a:rPr lang="ru-RU" dirty="0" smtClean="0"/>
              <a:t>Процедуры отбора и обучения наставников</a:t>
            </a:r>
          </a:p>
          <a:p>
            <a:r>
              <a:rPr lang="ru-RU" dirty="0" smtClean="0"/>
              <a:t>Процесс  формирования  и закрепления пар и групп </a:t>
            </a:r>
          </a:p>
          <a:p>
            <a:r>
              <a:rPr lang="ru-RU" dirty="0" smtClean="0"/>
              <a:t>Формы и сроки отчетности наставника и куратора о реализации программы наставничества </a:t>
            </a:r>
          </a:p>
          <a:p>
            <a:r>
              <a:rPr lang="ru-RU" dirty="0" smtClean="0"/>
              <a:t>Формы и условия поощрения наставника</a:t>
            </a:r>
          </a:p>
          <a:p>
            <a:r>
              <a:rPr lang="ru-RU" dirty="0" smtClean="0"/>
              <a:t>Критерии эффективности работы наставника</a:t>
            </a:r>
          </a:p>
          <a:p>
            <a:r>
              <a:rPr lang="ru-RU" dirty="0" smtClean="0"/>
              <a:t>Условия публикации результатов программы наставничества на сайте ОО</a:t>
            </a:r>
          </a:p>
          <a:p>
            <a:r>
              <a:rPr lang="ru-RU" dirty="0" smtClean="0"/>
              <a:t>Форма соглашения между наставником и наставляемым ( в </a:t>
            </a:r>
            <a:r>
              <a:rPr lang="ru-RU" dirty="0" err="1" smtClean="0"/>
              <a:t>т.ч</a:t>
            </a:r>
            <a:r>
              <a:rPr lang="ru-RU" dirty="0" smtClean="0"/>
              <a:t>. с законными представителями)</a:t>
            </a:r>
          </a:p>
          <a:p>
            <a:r>
              <a:rPr lang="ru-RU" dirty="0" smtClean="0"/>
              <a:t>Формы согласий на обработку персональных данных</a:t>
            </a:r>
          </a:p>
          <a:p>
            <a:pPr marL="0" indent="0">
              <a:buNone/>
            </a:pP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7132470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0070C0"/>
                </a:solidFill>
              </a:rPr>
              <a:t>2.Формирование </a:t>
            </a:r>
            <a:r>
              <a:rPr lang="ru-RU" sz="3200" b="1" dirty="0">
                <a:solidFill>
                  <a:srgbClr val="0070C0"/>
                </a:solidFill>
              </a:rPr>
              <a:t>базы </a:t>
            </a:r>
            <a:r>
              <a:rPr lang="ru-RU" sz="3200" b="1" dirty="0" smtClean="0">
                <a:solidFill>
                  <a:srgbClr val="0070C0"/>
                </a:solidFill>
              </a:rPr>
              <a:t>наставляемых</a:t>
            </a:r>
            <a:r>
              <a:rPr lang="ru-RU" sz="3200" b="1" dirty="0">
                <a:solidFill>
                  <a:srgbClr val="0070C0"/>
                </a:solidFill>
              </a:rPr>
              <a:t/>
            </a:r>
            <a:br>
              <a:rPr lang="ru-RU" sz="3200" b="1" dirty="0">
                <a:solidFill>
                  <a:srgbClr val="0070C0"/>
                </a:solidFill>
              </a:rPr>
            </a:br>
            <a:r>
              <a:rPr lang="ru-RU" sz="1800" dirty="0">
                <a:solidFill>
                  <a:srgbClr val="FF0000"/>
                </a:solidFill>
              </a:rPr>
              <a:t>!!! Заполнение наставляемым или его законным представителем </a:t>
            </a:r>
            <a:br>
              <a:rPr lang="ru-RU" sz="1800" dirty="0">
                <a:solidFill>
                  <a:srgbClr val="FF0000"/>
                </a:solidFill>
              </a:rPr>
            </a:br>
            <a:r>
              <a:rPr lang="ru-RU" sz="1800" dirty="0">
                <a:solidFill>
                  <a:srgbClr val="FF0000"/>
                </a:solidFill>
              </a:rPr>
              <a:t>согласия на обработку персональных </a:t>
            </a:r>
            <a:r>
              <a:rPr lang="ru-RU" sz="1800" dirty="0" smtClean="0">
                <a:solidFill>
                  <a:srgbClr val="FF0000"/>
                </a:solidFill>
              </a:rPr>
              <a:t>данных</a:t>
            </a:r>
            <a:endParaRPr lang="ru-RU" sz="18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23528" y="1844824"/>
            <a:ext cx="5112568" cy="4540476"/>
          </a:xfrm>
        </p:spPr>
        <p:txBody>
          <a:bodyPr>
            <a:noAutofit/>
          </a:bodyPr>
          <a:lstStyle/>
          <a:p>
            <a:r>
              <a:rPr lang="ru-RU" sz="2000" b="1" dirty="0" smtClean="0"/>
              <a:t>информировать родителей</a:t>
            </a:r>
            <a:r>
              <a:rPr lang="ru-RU" sz="2000" b="1" dirty="0"/>
              <a:t>, педагогов, </a:t>
            </a:r>
            <a:r>
              <a:rPr lang="ru-RU" sz="2000" b="1" dirty="0" smtClean="0"/>
              <a:t>обучающихся</a:t>
            </a:r>
            <a:r>
              <a:rPr lang="ru-RU" sz="2000" dirty="0" smtClean="0"/>
              <a:t> </a:t>
            </a:r>
            <a:r>
              <a:rPr lang="ru-RU" sz="2000" dirty="0"/>
              <a:t>о </a:t>
            </a:r>
            <a:r>
              <a:rPr lang="ru-RU" sz="2000" dirty="0" smtClean="0"/>
              <a:t>возможностях </a:t>
            </a:r>
            <a:r>
              <a:rPr lang="ru-RU" sz="2000" dirty="0"/>
              <a:t>и </a:t>
            </a:r>
            <a:r>
              <a:rPr lang="ru-RU" sz="2000" dirty="0" smtClean="0"/>
              <a:t>целях программы</a:t>
            </a:r>
            <a:r>
              <a:rPr lang="ru-RU" sz="2000" dirty="0"/>
              <a:t>;</a:t>
            </a:r>
          </a:p>
          <a:p>
            <a:r>
              <a:rPr lang="ru-RU" sz="2000" b="1" dirty="0" smtClean="0"/>
              <a:t>организовать </a:t>
            </a:r>
            <a:r>
              <a:rPr lang="ru-RU" sz="2000" b="1" dirty="0"/>
              <a:t>сбор данных </a:t>
            </a:r>
            <a:r>
              <a:rPr lang="ru-RU" sz="2000" b="1" dirty="0" smtClean="0"/>
              <a:t>о </a:t>
            </a:r>
            <a:r>
              <a:rPr lang="ru-RU" sz="2000" b="1" dirty="0"/>
              <a:t>наставляемых </a:t>
            </a:r>
            <a:r>
              <a:rPr lang="ru-RU" sz="2000" dirty="0"/>
              <a:t>по </a:t>
            </a:r>
            <a:r>
              <a:rPr lang="ru-RU" sz="2000" dirty="0" smtClean="0"/>
              <a:t>доступным </a:t>
            </a:r>
            <a:r>
              <a:rPr lang="ru-RU" sz="2000" dirty="0"/>
              <a:t>каналам </a:t>
            </a:r>
            <a:r>
              <a:rPr lang="ru-RU" sz="2000" dirty="0" smtClean="0"/>
              <a:t>(родители</a:t>
            </a:r>
            <a:r>
              <a:rPr lang="ru-RU" sz="2000" dirty="0"/>
              <a:t>, классные </a:t>
            </a:r>
            <a:r>
              <a:rPr lang="ru-RU" sz="2000" dirty="0" smtClean="0"/>
              <a:t>руководители</a:t>
            </a:r>
            <a:r>
              <a:rPr lang="ru-RU" sz="2000" dirty="0"/>
              <a:t>, </a:t>
            </a:r>
            <a:r>
              <a:rPr lang="ru-RU" sz="2000" dirty="0" smtClean="0"/>
              <a:t>педагоги-психологи), </a:t>
            </a:r>
            <a:r>
              <a:rPr lang="ru-RU" sz="2000" dirty="0"/>
              <a:t>в том числе сбор </a:t>
            </a:r>
            <a:r>
              <a:rPr lang="ru-RU" sz="2000" dirty="0" smtClean="0"/>
              <a:t>запросов </a:t>
            </a:r>
            <a:r>
              <a:rPr lang="ru-RU" sz="2000" dirty="0"/>
              <a:t>наставляемых </a:t>
            </a:r>
            <a:endParaRPr lang="ru-RU" sz="2000" dirty="0" smtClean="0"/>
          </a:p>
          <a:p>
            <a:r>
              <a:rPr lang="ru-RU" sz="2000" dirty="0" smtClean="0"/>
              <a:t> </a:t>
            </a:r>
            <a:r>
              <a:rPr lang="ru-RU" sz="2000" dirty="0"/>
              <a:t>включить </a:t>
            </a:r>
            <a:r>
              <a:rPr lang="ru-RU" sz="2000" b="1" dirty="0"/>
              <a:t>собранные </a:t>
            </a:r>
            <a:r>
              <a:rPr lang="ru-RU" sz="2000" b="1" dirty="0" smtClean="0"/>
              <a:t> данные </a:t>
            </a:r>
            <a:r>
              <a:rPr lang="ru-RU" sz="2000" b="1" dirty="0"/>
              <a:t>в базу </a:t>
            </a:r>
            <a:r>
              <a:rPr lang="ru-RU" sz="2000" b="1" dirty="0" smtClean="0"/>
              <a:t>наставляемых</a:t>
            </a:r>
            <a:r>
              <a:rPr lang="ru-RU" sz="2000" dirty="0" smtClean="0"/>
              <a:t>, </a:t>
            </a:r>
            <a:r>
              <a:rPr lang="ru-RU" sz="2000" dirty="0"/>
              <a:t>а также в </a:t>
            </a:r>
            <a:r>
              <a:rPr lang="ru-RU" sz="2000" dirty="0" smtClean="0"/>
              <a:t>систему </a:t>
            </a:r>
            <a:r>
              <a:rPr lang="ru-RU" sz="2000" dirty="0"/>
              <a:t>мониторинга </a:t>
            </a:r>
            <a:r>
              <a:rPr lang="ru-RU" sz="2000" dirty="0" smtClean="0"/>
              <a:t>влияния </a:t>
            </a:r>
            <a:r>
              <a:rPr lang="ru-RU" sz="2000" dirty="0"/>
              <a:t>программы </a:t>
            </a:r>
            <a:r>
              <a:rPr lang="ru-RU" sz="2000" dirty="0" smtClean="0"/>
              <a:t>на  наставляемых</a:t>
            </a:r>
            <a:endParaRPr lang="ru-RU" sz="20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580112" y="2204864"/>
            <a:ext cx="3024336" cy="3456384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Информационные буклеты</a:t>
            </a:r>
          </a:p>
          <a:p>
            <a:r>
              <a:rPr lang="ru-RU" sz="2000" dirty="0" smtClean="0"/>
              <a:t>Семинары</a:t>
            </a:r>
          </a:p>
          <a:p>
            <a:r>
              <a:rPr lang="ru-RU" sz="2000" dirty="0" smtClean="0"/>
              <a:t>Консультации</a:t>
            </a:r>
          </a:p>
          <a:p>
            <a:r>
              <a:rPr lang="ru-RU" sz="2000" dirty="0" smtClean="0"/>
              <a:t>Анкетирование и опросы</a:t>
            </a:r>
          </a:p>
          <a:p>
            <a:r>
              <a:rPr lang="ru-RU" sz="2000" dirty="0" smtClean="0">
                <a:solidFill>
                  <a:srgbClr val="FF0000"/>
                </a:solidFill>
              </a:rPr>
              <a:t>База данных о наставляемых </a:t>
            </a:r>
          </a:p>
        </p:txBody>
      </p:sp>
    </p:spTree>
    <p:extLst>
      <p:ext uri="{BB962C8B-B14F-4D97-AF65-F5344CB8AC3E}">
        <p14:creationId xmlns:p14="http://schemas.microsoft.com/office/powerpoint/2010/main" val="392371484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1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70C0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201</TotalTime>
  <Words>1211</Words>
  <Application>Microsoft Office PowerPoint</Application>
  <PresentationFormat>Экран (4:3)</PresentationFormat>
  <Paragraphs>156</Paragraphs>
  <Slides>16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Алгоритм  действий  по организации наставничества в образовательном учреждении</vt:lpstr>
      <vt:lpstr>Распоряжения</vt:lpstr>
      <vt:lpstr>Термины</vt:lpstr>
      <vt:lpstr>5 форм наставничества</vt:lpstr>
      <vt:lpstr>Функции ОО</vt:lpstr>
      <vt:lpstr>Алгоритм действий по развитию практики наставничества </vt:lpstr>
      <vt:lpstr>1. Подготовка условий для запуска программы наставничества</vt:lpstr>
      <vt:lpstr>Положение о программе наставничества </vt:lpstr>
      <vt:lpstr>2.Формирование базы наставляемых !!! Заполнение наставляемым или его законным представителем  согласия на обработку персональных данных</vt:lpstr>
      <vt:lpstr>3.Формирование базы наставников !! Заполнение наставниками согласия на обработку персональных  данных.</vt:lpstr>
      <vt:lpstr>Потенциальные наставники</vt:lpstr>
      <vt:lpstr>4. Отбор и обучение наставников</vt:lpstr>
      <vt:lpstr>5. Формирование наставнических  пар или групп</vt:lpstr>
      <vt:lpstr>6. Организация работы наставнических пар или групп</vt:lpstr>
      <vt:lpstr>7. Завершение наставничества</vt:lpstr>
      <vt:lpstr>Консультационная поддержка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Алгоритм  действий  по организации наставничества в образовательном учреждении</dc:title>
  <dc:creator>ПК</dc:creator>
  <cp:lastModifiedBy>Мария Владимировна Соколова</cp:lastModifiedBy>
  <cp:revision>20</cp:revision>
  <dcterms:created xsi:type="dcterms:W3CDTF">2020-04-26T13:29:52Z</dcterms:created>
  <dcterms:modified xsi:type="dcterms:W3CDTF">2020-06-09T10:27:00Z</dcterms:modified>
</cp:coreProperties>
</file>