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sldIdLst>
    <p:sldId id="792" r:id="rId2"/>
    <p:sldId id="816" r:id="rId3"/>
    <p:sldId id="817" r:id="rId4"/>
    <p:sldId id="974" r:id="rId5"/>
    <p:sldId id="975" r:id="rId6"/>
    <p:sldId id="818" r:id="rId7"/>
    <p:sldId id="819" r:id="rId8"/>
    <p:sldId id="820" r:id="rId9"/>
    <p:sldId id="809" r:id="rId10"/>
    <p:sldId id="966" r:id="rId11"/>
    <p:sldId id="967" r:id="rId12"/>
    <p:sldId id="968" r:id="rId13"/>
    <p:sldId id="969" r:id="rId14"/>
    <p:sldId id="970" r:id="rId15"/>
    <p:sldId id="971" r:id="rId16"/>
    <p:sldId id="972" r:id="rId17"/>
    <p:sldId id="973" r:id="rId18"/>
    <p:sldId id="825" r:id="rId19"/>
    <p:sldId id="826" r:id="rId20"/>
    <p:sldId id="832" r:id="rId21"/>
    <p:sldId id="833" r:id="rId22"/>
    <p:sldId id="835" r:id="rId23"/>
    <p:sldId id="837" r:id="rId24"/>
    <p:sldId id="838" r:id="rId25"/>
    <p:sldId id="845" r:id="rId26"/>
    <p:sldId id="964" r:id="rId27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DDDDD"/>
    <a:srgbClr val="C0C0C0"/>
    <a:srgbClr val="FF66FF"/>
    <a:srgbClr val="FFCC66"/>
    <a:srgbClr val="FFCC99"/>
    <a:srgbClr val="FFFF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24" autoAdjust="0"/>
  </p:normalViewPr>
  <p:slideViewPr>
    <p:cSldViewPr>
      <p:cViewPr varScale="1">
        <p:scale>
          <a:sx n="99" d="100"/>
          <a:sy n="99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1E8EA69-0615-4E9D-AFBA-E0A0E126449F}"/>
    <pc:docChg chg="addSld delSld modSld">
      <pc:chgData name="" userId="" providerId="" clId="Web-{01E8EA69-0615-4E9D-AFBA-E0A0E126449F}" dt="2019-04-28T19:30:24.037" v="263" actId="20577"/>
      <pc:docMkLst>
        <pc:docMk/>
      </pc:docMkLst>
      <pc:sldChg chg="addSp delSp modSp">
        <pc:chgData name="" userId="" providerId="" clId="Web-{01E8EA69-0615-4E9D-AFBA-E0A0E126449F}" dt="2019-04-28T19:30:24.037" v="262" actId="20577"/>
        <pc:sldMkLst>
          <pc:docMk/>
          <pc:sldMk cId="0" sldId="792"/>
        </pc:sldMkLst>
        <pc:spChg chg="mod">
          <ac:chgData name="" userId="" providerId="" clId="Web-{01E8EA69-0615-4E9D-AFBA-E0A0E126449F}" dt="2019-04-28T18:47:58.821" v="37" actId="20577"/>
          <ac:spMkLst>
            <pc:docMk/>
            <pc:sldMk cId="0" sldId="792"/>
            <ac:spMk id="8" creationId="{00000000-0000-0000-0000-000000000000}"/>
          </ac:spMkLst>
        </pc:spChg>
        <pc:spChg chg="mod">
          <ac:chgData name="" userId="" providerId="" clId="Web-{01E8EA69-0615-4E9D-AFBA-E0A0E126449F}" dt="2019-04-28T19:30:24.037" v="262" actId="20577"/>
          <ac:spMkLst>
            <pc:docMk/>
            <pc:sldMk cId="0" sldId="792"/>
            <ac:spMk id="14341" creationId="{00000000-0000-0000-0000-000000000000}"/>
          </ac:spMkLst>
        </pc:spChg>
        <pc:picChg chg="add mod">
          <ac:chgData name="" userId="" providerId="" clId="Web-{01E8EA69-0615-4E9D-AFBA-E0A0E126449F}" dt="2019-04-28T18:44:20.470" v="3" actId="1076"/>
          <ac:picMkLst>
            <pc:docMk/>
            <pc:sldMk cId="0" sldId="792"/>
            <ac:picMk id="2" creationId="{A3861453-0CF4-490B-8246-AF10329C0B26}"/>
          </ac:picMkLst>
        </pc:picChg>
        <pc:picChg chg="add mod">
          <ac:chgData name="" userId="" providerId="" clId="Web-{01E8EA69-0615-4E9D-AFBA-E0A0E126449F}" dt="2019-04-28T18:45:48.285" v="8" actId="14100"/>
          <ac:picMkLst>
            <pc:docMk/>
            <pc:sldMk cId="0" sldId="792"/>
            <ac:picMk id="4" creationId="{AF355E53-C484-4572-AB7C-C3C84B499ECA}"/>
          </ac:picMkLst>
        </pc:picChg>
        <pc:picChg chg="del">
          <ac:chgData name="" userId="" providerId="" clId="Web-{01E8EA69-0615-4E9D-AFBA-E0A0E126449F}" dt="2019-04-28T18:42:27.763" v="0"/>
          <ac:picMkLst>
            <pc:docMk/>
            <pc:sldMk cId="0" sldId="792"/>
            <ac:picMk id="1026" creationId="{00000000-0000-0000-0000-000000000000}"/>
          </ac:picMkLst>
        </pc:picChg>
      </pc:sldChg>
      <pc:sldChg chg="addSp delSp modSp new">
        <pc:chgData name="" userId="" providerId="" clId="Web-{01E8EA69-0615-4E9D-AFBA-E0A0E126449F}" dt="2019-04-28T19:12:39.134" v="179" actId="14100"/>
        <pc:sldMkLst>
          <pc:docMk/>
          <pc:sldMk cId="3442484753" sldId="968"/>
        </pc:sldMkLst>
        <pc:spChg chg="mod">
          <ac:chgData name="" userId="" providerId="" clId="Web-{01E8EA69-0615-4E9D-AFBA-E0A0E126449F}" dt="2019-04-28T19:12:31.961" v="177" actId="14100"/>
          <ac:spMkLst>
            <pc:docMk/>
            <pc:sldMk cId="3442484753" sldId="968"/>
            <ac:spMk id="2" creationId="{12D50E9F-77E6-46B5-899C-F49EEBF300EA}"/>
          </ac:spMkLst>
        </pc:spChg>
        <pc:spChg chg="del">
          <ac:chgData name="" userId="" providerId="" clId="Web-{01E8EA69-0615-4E9D-AFBA-E0A0E126449F}" dt="2019-04-28T19:10:58.833" v="94"/>
          <ac:spMkLst>
            <pc:docMk/>
            <pc:sldMk cId="3442484753" sldId="968"/>
            <ac:spMk id="3" creationId="{437ADA9C-E16C-4083-93B3-B3BF9366B700}"/>
          </ac:spMkLst>
        </pc:spChg>
        <pc:picChg chg="add mod ord">
          <ac:chgData name="" userId="" providerId="" clId="Web-{01E8EA69-0615-4E9D-AFBA-E0A0E126449F}" dt="2019-04-28T19:12:39.134" v="179" actId="14100"/>
          <ac:picMkLst>
            <pc:docMk/>
            <pc:sldMk cId="3442484753" sldId="968"/>
            <ac:picMk id="5" creationId="{5F18B28D-60CE-4D7F-887B-AA054065FD38}"/>
          </ac:picMkLst>
        </pc:picChg>
      </pc:sldChg>
      <pc:sldChg chg="addSp delSp modSp new">
        <pc:chgData name="" userId="" providerId="" clId="Web-{01E8EA69-0615-4E9D-AFBA-E0A0E126449F}" dt="2019-04-28T19:14:18.980" v="187"/>
        <pc:sldMkLst>
          <pc:docMk/>
          <pc:sldMk cId="4134708026" sldId="969"/>
        </pc:sldMkLst>
        <pc:spChg chg="del">
          <ac:chgData name="" userId="" providerId="" clId="Web-{01E8EA69-0615-4E9D-AFBA-E0A0E126449F}" dt="2019-04-28T19:12:55.275" v="180"/>
          <ac:spMkLst>
            <pc:docMk/>
            <pc:sldMk cId="4134708026" sldId="969"/>
            <ac:spMk id="2" creationId="{2AA67CD2-7F26-4976-B40E-4D9CC76FCDB5}"/>
          </ac:spMkLst>
        </pc:spChg>
        <pc:spChg chg="del">
          <ac:chgData name="" userId="" providerId="" clId="Web-{01E8EA69-0615-4E9D-AFBA-E0A0E126449F}" dt="2019-04-28T19:11:43.288" v="114"/>
          <ac:spMkLst>
            <pc:docMk/>
            <pc:sldMk cId="4134708026" sldId="969"/>
            <ac:spMk id="3" creationId="{2CE4064F-CBAA-4700-9E32-8935E3722C35}"/>
          </ac:spMkLst>
        </pc:spChg>
        <pc:spChg chg="add mod">
          <ac:chgData name="" userId="" providerId="" clId="Web-{01E8EA69-0615-4E9D-AFBA-E0A0E126449F}" dt="2019-04-28T19:13:05.072" v="183"/>
          <ac:spMkLst>
            <pc:docMk/>
            <pc:sldMk cId="4134708026" sldId="969"/>
            <ac:spMk id="10" creationId="{623C5638-5564-47D3-A55F-BFB72A57A504}"/>
          </ac:spMkLst>
        </pc:spChg>
        <pc:picChg chg="add mod ord">
          <ac:chgData name="" userId="" providerId="" clId="Web-{01E8EA69-0615-4E9D-AFBA-E0A0E126449F}" dt="2019-04-28T19:13:14.182" v="185" actId="14100"/>
          <ac:picMkLst>
            <pc:docMk/>
            <pc:sldMk cId="4134708026" sldId="969"/>
            <ac:picMk id="5" creationId="{D549B7CA-C007-47C8-9B9D-3308E74C885B}"/>
          </ac:picMkLst>
        </pc:picChg>
        <pc:picChg chg="add del mod">
          <ac:chgData name="" userId="" providerId="" clId="Web-{01E8EA69-0615-4E9D-AFBA-E0A0E126449F}" dt="2019-04-28T19:13:01.275" v="182"/>
          <ac:picMkLst>
            <pc:docMk/>
            <pc:sldMk cId="4134708026" sldId="969"/>
            <ac:picMk id="7" creationId="{2D36E619-4553-455A-9C0D-593115AE0539}"/>
          </ac:picMkLst>
        </pc:picChg>
        <pc:picChg chg="add del mod">
          <ac:chgData name="" userId="" providerId="" clId="Web-{01E8EA69-0615-4E9D-AFBA-E0A0E126449F}" dt="2019-04-28T19:14:18.980" v="187"/>
          <ac:picMkLst>
            <pc:docMk/>
            <pc:sldMk cId="4134708026" sldId="969"/>
            <ac:picMk id="11" creationId="{F691D8AD-AF6A-4783-9BC8-C6DE1F36C10E}"/>
          </ac:picMkLst>
        </pc:picChg>
      </pc:sldChg>
      <pc:sldChg chg="addSp delSp modSp new">
        <pc:chgData name="" userId="" providerId="" clId="Web-{01E8EA69-0615-4E9D-AFBA-E0A0E126449F}" dt="2019-04-28T19:14:49.138" v="193" actId="1076"/>
        <pc:sldMkLst>
          <pc:docMk/>
          <pc:sldMk cId="1875694515" sldId="970"/>
        </pc:sldMkLst>
        <pc:spChg chg="del">
          <ac:chgData name="" userId="" providerId="" clId="Web-{01E8EA69-0615-4E9D-AFBA-E0A0E126449F}" dt="2019-04-28T19:14:31.293" v="190"/>
          <ac:spMkLst>
            <pc:docMk/>
            <pc:sldMk cId="1875694515" sldId="970"/>
            <ac:spMk id="2" creationId="{5DEFDB5D-DDD9-42DB-81DD-7E2B64975F82}"/>
          </ac:spMkLst>
        </pc:spChg>
        <pc:spChg chg="del">
          <ac:chgData name="" userId="" providerId="" clId="Web-{01E8EA69-0615-4E9D-AFBA-E0A0E126449F}" dt="2019-04-28T19:14:28.918" v="189"/>
          <ac:spMkLst>
            <pc:docMk/>
            <pc:sldMk cId="1875694515" sldId="970"/>
            <ac:spMk id="3" creationId="{AF8AE729-287B-4231-BA5A-7E0CBF7518FF}"/>
          </ac:spMkLst>
        </pc:spChg>
        <pc:picChg chg="add mod ord">
          <ac:chgData name="" userId="" providerId="" clId="Web-{01E8EA69-0615-4E9D-AFBA-E0A0E126449F}" dt="2019-04-28T19:14:49.138" v="193" actId="1076"/>
          <ac:picMkLst>
            <pc:docMk/>
            <pc:sldMk cId="1875694515" sldId="970"/>
            <ac:picMk id="5" creationId="{300CF529-A6D6-429D-9623-287F32737532}"/>
          </ac:picMkLst>
        </pc:picChg>
      </pc:sldChg>
      <pc:sldChg chg="addSp delSp modSp new">
        <pc:chgData name="" userId="" providerId="" clId="Web-{01E8EA69-0615-4E9D-AFBA-E0A0E126449F}" dt="2019-04-28T19:17:01.142" v="199" actId="1076"/>
        <pc:sldMkLst>
          <pc:docMk/>
          <pc:sldMk cId="1272343234" sldId="971"/>
        </pc:sldMkLst>
        <pc:spChg chg="del">
          <ac:chgData name="" userId="" providerId="" clId="Web-{01E8EA69-0615-4E9D-AFBA-E0A0E126449F}" dt="2019-04-28T19:16:49.751" v="196"/>
          <ac:spMkLst>
            <pc:docMk/>
            <pc:sldMk cId="1272343234" sldId="971"/>
            <ac:spMk id="2" creationId="{5B0D5F78-8649-4A75-ACB1-967BCC5F1201}"/>
          </ac:spMkLst>
        </pc:spChg>
        <pc:spChg chg="del">
          <ac:chgData name="" userId="" providerId="" clId="Web-{01E8EA69-0615-4E9D-AFBA-E0A0E126449F}" dt="2019-04-28T19:16:47.173" v="195"/>
          <ac:spMkLst>
            <pc:docMk/>
            <pc:sldMk cId="1272343234" sldId="971"/>
            <ac:spMk id="3" creationId="{11BD2497-ED8B-4A18-AE5E-4A2AA5853C4D}"/>
          </ac:spMkLst>
        </pc:spChg>
        <pc:picChg chg="add mod ord">
          <ac:chgData name="" userId="" providerId="" clId="Web-{01E8EA69-0615-4E9D-AFBA-E0A0E126449F}" dt="2019-04-28T19:17:01.142" v="199" actId="1076"/>
          <ac:picMkLst>
            <pc:docMk/>
            <pc:sldMk cId="1272343234" sldId="971"/>
            <ac:picMk id="5" creationId="{3F764054-DA76-4B35-8C74-A7A67E199EC5}"/>
          </ac:picMkLst>
        </pc:picChg>
      </pc:sldChg>
      <pc:sldChg chg="addSp delSp modSp new">
        <pc:chgData name="" userId="" providerId="" clId="Web-{01E8EA69-0615-4E9D-AFBA-E0A0E126449F}" dt="2019-04-28T19:18:39.754" v="206" actId="1076"/>
        <pc:sldMkLst>
          <pc:docMk/>
          <pc:sldMk cId="3585062774" sldId="972"/>
        </pc:sldMkLst>
        <pc:spChg chg="del">
          <ac:chgData name="" userId="" providerId="" clId="Web-{01E8EA69-0615-4E9D-AFBA-E0A0E126449F}" dt="2019-04-28T19:18:27.180" v="201"/>
          <ac:spMkLst>
            <pc:docMk/>
            <pc:sldMk cId="3585062774" sldId="972"/>
            <ac:spMk id="2" creationId="{91588E3F-99DA-4586-85EC-C56F88F28869}"/>
          </ac:spMkLst>
        </pc:spChg>
        <pc:spChg chg="del">
          <ac:chgData name="" userId="" providerId="" clId="Web-{01E8EA69-0615-4E9D-AFBA-E0A0E126449F}" dt="2019-04-28T19:18:30.476" v="202"/>
          <ac:spMkLst>
            <pc:docMk/>
            <pc:sldMk cId="3585062774" sldId="972"/>
            <ac:spMk id="3" creationId="{BE8438CC-619A-4451-8B62-2CB8C0E4A523}"/>
          </ac:spMkLst>
        </pc:spChg>
        <pc:picChg chg="add mod ord">
          <ac:chgData name="" userId="" providerId="" clId="Web-{01E8EA69-0615-4E9D-AFBA-E0A0E126449F}" dt="2019-04-28T19:18:39.754" v="206" actId="1076"/>
          <ac:picMkLst>
            <pc:docMk/>
            <pc:sldMk cId="3585062774" sldId="972"/>
            <ac:picMk id="5" creationId="{DD5CA1CB-80AF-4C88-9AC8-3987249C09B2}"/>
          </ac:picMkLst>
        </pc:picChg>
      </pc:sldChg>
      <pc:sldChg chg="addSp delSp modSp new">
        <pc:chgData name="" userId="" providerId="" clId="Web-{01E8EA69-0615-4E9D-AFBA-E0A0E126449F}" dt="2019-04-28T19:20:06.262" v="212" actId="1076"/>
        <pc:sldMkLst>
          <pc:docMk/>
          <pc:sldMk cId="396896466" sldId="973"/>
        </pc:sldMkLst>
        <pc:spChg chg="del">
          <ac:chgData name="" userId="" providerId="" clId="Web-{01E8EA69-0615-4E9D-AFBA-E0A0E126449F}" dt="2019-04-28T19:19:55.062" v="208"/>
          <ac:spMkLst>
            <pc:docMk/>
            <pc:sldMk cId="396896466" sldId="973"/>
            <ac:spMk id="2" creationId="{7AFF1889-94AA-4529-91B7-26B63DCE92D5}"/>
          </ac:spMkLst>
        </pc:spChg>
        <pc:spChg chg="del">
          <ac:chgData name="" userId="" providerId="" clId="Web-{01E8EA69-0615-4E9D-AFBA-E0A0E126449F}" dt="2019-04-28T19:19:56.702" v="209"/>
          <ac:spMkLst>
            <pc:docMk/>
            <pc:sldMk cId="396896466" sldId="973"/>
            <ac:spMk id="3" creationId="{899B0366-B595-4448-A860-458D1A540605}"/>
          </ac:spMkLst>
        </pc:spChg>
        <pc:picChg chg="add mod ord">
          <ac:chgData name="" userId="" providerId="" clId="Web-{01E8EA69-0615-4E9D-AFBA-E0A0E126449F}" dt="2019-04-28T19:20:06.262" v="212" actId="1076"/>
          <ac:picMkLst>
            <pc:docMk/>
            <pc:sldMk cId="396896466" sldId="973"/>
            <ac:picMk id="5" creationId="{40252FDA-DB28-41A0-B37E-BD933F50D8E4}"/>
          </ac:picMkLst>
        </pc:picChg>
      </pc:sldChg>
      <pc:sldChg chg="new del">
        <pc:chgData name="" userId="" providerId="" clId="Web-{01E8EA69-0615-4E9D-AFBA-E0A0E126449F}" dt="2019-04-28T19:29:37.178" v="229"/>
        <pc:sldMkLst>
          <pc:docMk/>
          <pc:sldMk cId="2871501882" sldId="974"/>
        </pc:sldMkLst>
      </pc:sldChg>
      <pc:sldChg chg="new del">
        <pc:chgData name="" userId="" providerId="" clId="Web-{01E8EA69-0615-4E9D-AFBA-E0A0E126449F}" dt="2019-04-28T19:29:34.772" v="228"/>
        <pc:sldMkLst>
          <pc:docMk/>
          <pc:sldMk cId="1747244974" sldId="975"/>
        </pc:sldMkLst>
      </pc:sldChg>
      <pc:sldChg chg="new del">
        <pc:chgData name="" userId="" providerId="" clId="Web-{01E8EA69-0615-4E9D-AFBA-E0A0E126449F}" dt="2019-04-28T19:29:32.365" v="227"/>
        <pc:sldMkLst>
          <pc:docMk/>
          <pc:sldMk cId="4108961801" sldId="976"/>
        </pc:sldMkLst>
      </pc:sldChg>
      <pc:sldChg chg="new del">
        <pc:chgData name="" userId="" providerId="" clId="Web-{01E8EA69-0615-4E9D-AFBA-E0A0E126449F}" dt="2019-04-28T19:29:30.506" v="226"/>
        <pc:sldMkLst>
          <pc:docMk/>
          <pc:sldMk cId="1226039341" sldId="977"/>
        </pc:sldMkLst>
      </pc:sldChg>
      <pc:sldChg chg="addSp delSp modSp new del">
        <pc:chgData name="" userId="" providerId="" clId="Web-{01E8EA69-0615-4E9D-AFBA-E0A0E126449F}" dt="2019-04-28T19:29:23.725" v="224"/>
        <pc:sldMkLst>
          <pc:docMk/>
          <pc:sldMk cId="524028802" sldId="978"/>
        </pc:sldMkLst>
        <pc:spChg chg="del">
          <ac:chgData name="" userId="" providerId="" clId="Web-{01E8EA69-0615-4E9D-AFBA-E0A0E126449F}" dt="2019-04-28T19:28:37.741" v="220"/>
          <ac:spMkLst>
            <pc:docMk/>
            <pc:sldMk cId="524028802" sldId="978"/>
            <ac:spMk id="2" creationId="{1AA7521A-37B9-4457-90BF-3ED18E43017C}"/>
          </ac:spMkLst>
        </pc:spChg>
        <pc:spChg chg="del">
          <ac:chgData name="" userId="" providerId="" clId="Web-{01E8EA69-0615-4E9D-AFBA-E0A0E126449F}" dt="2019-04-28T19:28:35.897" v="219"/>
          <ac:spMkLst>
            <pc:docMk/>
            <pc:sldMk cId="524028802" sldId="978"/>
            <ac:spMk id="3" creationId="{D52AC272-9B29-49EF-8ECB-9D81AA3568BF}"/>
          </ac:spMkLst>
        </pc:spChg>
        <pc:picChg chg="add mod ord">
          <ac:chgData name="" userId="" providerId="" clId="Web-{01E8EA69-0615-4E9D-AFBA-E0A0E126449F}" dt="2019-04-28T19:28:46.131" v="223" actId="14100"/>
          <ac:picMkLst>
            <pc:docMk/>
            <pc:sldMk cId="524028802" sldId="978"/>
            <ac:picMk id="5" creationId="{825307D3-BF5F-49CA-BB43-CD92FFB852AF}"/>
          </ac:picMkLst>
        </pc:picChg>
      </pc:sldChg>
      <pc:sldChg chg="new del">
        <pc:chgData name="" userId="" providerId="" clId="Web-{01E8EA69-0615-4E9D-AFBA-E0A0E126449F}" dt="2019-04-28T19:29:25.647" v="225"/>
        <pc:sldMkLst>
          <pc:docMk/>
          <pc:sldMk cId="1779424861" sldId="979"/>
        </pc:sldMkLst>
      </pc:sldChg>
    </pc:docChg>
  </pc:docChgLst>
  <pc:docChgLst>
    <pc:chgData clId="Web-{523E783C-1041-49D1-ADEC-0BA281914841}"/>
    <pc:docChg chg="modSld">
      <pc:chgData name="" userId="" providerId="" clId="Web-{523E783C-1041-49D1-ADEC-0BA281914841}" dt="2019-05-16T19:22:34.013" v="15" actId="20577"/>
      <pc:docMkLst>
        <pc:docMk/>
      </pc:docMkLst>
      <pc:sldChg chg="delSp modSp">
        <pc:chgData name="" userId="" providerId="" clId="Web-{523E783C-1041-49D1-ADEC-0BA281914841}" dt="2019-05-16T19:22:29.388" v="14" actId="20577"/>
        <pc:sldMkLst>
          <pc:docMk/>
          <pc:sldMk cId="0" sldId="792"/>
        </pc:sldMkLst>
        <pc:spChg chg="mod">
          <ac:chgData name="" userId="" providerId="" clId="Web-{523E783C-1041-49D1-ADEC-0BA281914841}" dt="2019-05-16T19:22:23.029" v="12" actId="20577"/>
          <ac:spMkLst>
            <pc:docMk/>
            <pc:sldMk cId="0" sldId="792"/>
            <ac:spMk id="8" creationId="{00000000-0000-0000-0000-000000000000}"/>
          </ac:spMkLst>
        </pc:spChg>
        <pc:spChg chg="mod">
          <ac:chgData name="" userId="" providerId="" clId="Web-{523E783C-1041-49D1-ADEC-0BA281914841}" dt="2019-05-16T19:22:29.388" v="14" actId="20577"/>
          <ac:spMkLst>
            <pc:docMk/>
            <pc:sldMk cId="0" sldId="792"/>
            <ac:spMk id="14341" creationId="{00000000-0000-0000-0000-000000000000}"/>
          </ac:spMkLst>
        </pc:spChg>
        <pc:picChg chg="del">
          <ac:chgData name="" userId="" providerId="" clId="Web-{523E783C-1041-49D1-ADEC-0BA281914841}" dt="2019-05-16T19:21:15.823" v="1"/>
          <ac:picMkLst>
            <pc:docMk/>
            <pc:sldMk cId="0" sldId="792"/>
            <ac:picMk id="2" creationId="{A3861453-0CF4-490B-8246-AF10329C0B26}"/>
          </ac:picMkLst>
        </pc:picChg>
        <pc:picChg chg="del">
          <ac:chgData name="" userId="" providerId="" clId="Web-{523E783C-1041-49D1-ADEC-0BA281914841}" dt="2019-05-16T19:21:11.526" v="0"/>
          <ac:picMkLst>
            <pc:docMk/>
            <pc:sldMk cId="0" sldId="792"/>
            <ac:picMk id="4" creationId="{AF355E53-C484-4572-AB7C-C3C84B499EC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5649F-2CA7-40C7-BBED-5C3BB608235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5180E1-3FA5-4022-823F-85A684734F8C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i="0" dirty="0"/>
            <a:t>Самостоятельное выявление рисков и идентификация на основании опросных листов.</a:t>
          </a:r>
          <a:endParaRPr lang="ru-RU" dirty="0"/>
        </a:p>
      </dgm:t>
    </dgm:pt>
    <dgm:pt modelId="{E4091C2C-0D11-4E6F-A7C5-89ACCF594DF5}" type="parTrans" cxnId="{419DC14F-7A01-4C07-AD1D-E4922C3CB03D}">
      <dgm:prSet/>
      <dgm:spPr/>
      <dgm:t>
        <a:bodyPr/>
        <a:lstStyle/>
        <a:p>
          <a:endParaRPr lang="ru-RU"/>
        </a:p>
      </dgm:t>
    </dgm:pt>
    <dgm:pt modelId="{7CC428BE-DF66-48BF-8CBF-A3BAE12410E7}" type="sibTrans" cxnId="{419DC14F-7A01-4C07-AD1D-E4922C3CB03D}">
      <dgm:prSet/>
      <dgm:spPr/>
      <dgm:t>
        <a:bodyPr/>
        <a:lstStyle/>
        <a:p>
          <a:endParaRPr lang="ru-RU"/>
        </a:p>
      </dgm:t>
    </dgm:pt>
    <dgm:pt modelId="{5CD0C7AD-FB13-4D01-8F65-F905F7746B8A}">
      <dgm:prSet phldrT="[Текст]"/>
      <dgm:spPr/>
      <dgm:t>
        <a:bodyPr/>
        <a:lstStyle/>
        <a:p>
          <a:pPr rtl="0"/>
          <a:r>
            <a:rPr lang="ru-RU" b="0" i="0" u="none" dirty="0">
              <a:solidFill>
                <a:srgbClr val="FF0000"/>
              </a:solidFill>
            </a:rPr>
            <a:t>- Работники могут не понять, для чего заполняют опросные листы</a:t>
          </a:r>
          <a:endParaRPr lang="ru-RU" dirty="0">
            <a:solidFill>
              <a:srgbClr val="FF0000"/>
            </a:solidFill>
          </a:endParaRPr>
        </a:p>
      </dgm:t>
    </dgm:pt>
    <dgm:pt modelId="{EB25E45C-146A-4A6B-88CE-CB77F341A2CE}" type="parTrans" cxnId="{17F3C50C-FE79-4F37-B0D7-C2B4ACACBFD0}">
      <dgm:prSet/>
      <dgm:spPr/>
      <dgm:t>
        <a:bodyPr/>
        <a:lstStyle/>
        <a:p>
          <a:endParaRPr lang="ru-RU"/>
        </a:p>
      </dgm:t>
    </dgm:pt>
    <dgm:pt modelId="{8232F202-9320-4DE2-AFAC-A50F988BFFA1}" type="sibTrans" cxnId="{17F3C50C-FE79-4F37-B0D7-C2B4ACACBFD0}">
      <dgm:prSet/>
      <dgm:spPr/>
      <dgm:t>
        <a:bodyPr/>
        <a:lstStyle/>
        <a:p>
          <a:endParaRPr lang="ru-RU"/>
        </a:p>
      </dgm:t>
    </dgm:pt>
    <dgm:pt modelId="{E58F0922-AB29-4CA9-B726-B9FCE60EE677}">
      <dgm:prSet phldrT="[Текст]"/>
      <dgm:spPr/>
      <dgm:t>
        <a:bodyPr/>
        <a:lstStyle/>
        <a:p>
          <a:pPr rtl="0"/>
          <a:r>
            <a:rPr lang="ru-RU" b="0" i="0" u="none" dirty="0">
              <a:solidFill>
                <a:srgbClr val="008000"/>
              </a:solidFill>
            </a:rPr>
            <a:t>+ Быстро, </a:t>
          </a:r>
          <a:r>
            <a:rPr lang="ru-RU" b="0" i="0" u="none" dirty="0" err="1">
              <a:solidFill>
                <a:srgbClr val="008000"/>
              </a:solidFill>
            </a:rPr>
            <a:t>незатратно</a:t>
          </a:r>
          <a:r>
            <a:rPr lang="ru-RU" b="0" i="0" u="none" dirty="0">
              <a:solidFill>
                <a:srgbClr val="008000"/>
              </a:solidFill>
            </a:rPr>
            <a:t> </a:t>
          </a:r>
          <a:r>
            <a:rPr lang="en-US" b="0" i="0" dirty="0">
              <a:solidFill>
                <a:srgbClr val="008000"/>
              </a:solidFill>
            </a:rPr>
            <a:t>​</a:t>
          </a:r>
          <a:endParaRPr lang="ru-RU" dirty="0">
            <a:solidFill>
              <a:srgbClr val="008000"/>
            </a:solidFill>
          </a:endParaRPr>
        </a:p>
      </dgm:t>
    </dgm:pt>
    <dgm:pt modelId="{0F16711C-5F00-4AE0-AFBD-9B154047C420}" type="parTrans" cxnId="{A07CB926-E39C-4857-9B90-325A532DF1FF}">
      <dgm:prSet/>
      <dgm:spPr/>
      <dgm:t>
        <a:bodyPr/>
        <a:lstStyle/>
        <a:p>
          <a:endParaRPr lang="ru-RU"/>
        </a:p>
      </dgm:t>
    </dgm:pt>
    <dgm:pt modelId="{93B39FB9-92CD-4251-9EB9-B9D49C8EF473}" type="sibTrans" cxnId="{A07CB926-E39C-4857-9B90-325A532DF1FF}">
      <dgm:prSet/>
      <dgm:spPr/>
      <dgm:t>
        <a:bodyPr/>
        <a:lstStyle/>
        <a:p>
          <a:endParaRPr lang="ru-RU"/>
        </a:p>
      </dgm:t>
    </dgm:pt>
    <dgm:pt modelId="{3D95A86D-874E-4557-80EB-838C9564C52E}">
      <dgm:prSet/>
      <dgm:spPr/>
      <dgm:t>
        <a:bodyPr/>
        <a:lstStyle/>
        <a:p>
          <a:pPr rtl="0"/>
          <a:r>
            <a:rPr lang="ru-RU" b="0" i="0" u="none" dirty="0">
              <a:solidFill>
                <a:srgbClr val="FF0000"/>
              </a:solidFill>
            </a:rPr>
            <a:t>- Работники могут ответить формально и не указать реальные опасности на рабочих местах</a:t>
          </a:r>
          <a:endParaRPr lang="en-US" b="0" i="0" dirty="0">
            <a:solidFill>
              <a:srgbClr val="FF0000"/>
            </a:solidFill>
          </a:endParaRPr>
        </a:p>
      </dgm:t>
    </dgm:pt>
    <dgm:pt modelId="{975BA183-C30E-4B79-967A-4520FF4DA36D}" type="parTrans" cxnId="{A981AD20-07A3-41C5-A035-BE05F9A1C3D8}">
      <dgm:prSet/>
      <dgm:spPr/>
      <dgm:t>
        <a:bodyPr/>
        <a:lstStyle/>
        <a:p>
          <a:endParaRPr lang="ru-RU"/>
        </a:p>
      </dgm:t>
    </dgm:pt>
    <dgm:pt modelId="{1C7D581E-32FE-40C9-A458-D2FCBD42FD05}" type="sibTrans" cxnId="{A981AD20-07A3-41C5-A035-BE05F9A1C3D8}">
      <dgm:prSet/>
      <dgm:spPr/>
      <dgm:t>
        <a:bodyPr/>
        <a:lstStyle/>
        <a:p>
          <a:endParaRPr lang="ru-RU"/>
        </a:p>
      </dgm:t>
    </dgm:pt>
    <dgm:pt modelId="{E0DE292C-408A-4013-B719-1D4061C9217F}">
      <dgm:prSet/>
      <dgm:spPr/>
      <dgm:t>
        <a:bodyPr/>
        <a:lstStyle/>
        <a:p>
          <a:pPr rtl="0"/>
          <a:r>
            <a:rPr lang="ru-RU" b="0" i="0" u="none" dirty="0">
              <a:solidFill>
                <a:srgbClr val="008000"/>
              </a:solidFill>
            </a:rPr>
            <a:t>+ Работник знает, каким опасностям подвергается на рабочем месте</a:t>
          </a:r>
          <a:endParaRPr lang="en-US" b="0" i="0" dirty="0">
            <a:solidFill>
              <a:srgbClr val="008000"/>
            </a:solidFill>
          </a:endParaRPr>
        </a:p>
      </dgm:t>
    </dgm:pt>
    <dgm:pt modelId="{ED8B71B9-A5AF-40BA-A7A4-5605608A1B95}" type="parTrans" cxnId="{37B776AC-0E1D-4E2A-852E-FCBCE58D4CD7}">
      <dgm:prSet/>
      <dgm:spPr/>
      <dgm:t>
        <a:bodyPr/>
        <a:lstStyle/>
        <a:p>
          <a:endParaRPr lang="ru-RU"/>
        </a:p>
      </dgm:t>
    </dgm:pt>
    <dgm:pt modelId="{A5828D7E-72BE-43AA-85D3-D9CE62437814}" type="sibTrans" cxnId="{37B776AC-0E1D-4E2A-852E-FCBCE58D4CD7}">
      <dgm:prSet/>
      <dgm:spPr/>
      <dgm:t>
        <a:bodyPr/>
        <a:lstStyle/>
        <a:p>
          <a:endParaRPr lang="ru-RU"/>
        </a:p>
      </dgm:t>
    </dgm:pt>
    <dgm:pt modelId="{DEF045A5-C3A3-4F31-9F18-195333364746}">
      <dgm:prSet/>
      <dgm:spPr/>
      <dgm:t>
        <a:bodyPr/>
        <a:lstStyle/>
        <a:p>
          <a:pPr rtl="0"/>
          <a:endParaRPr lang="en-US" b="0" i="0" dirty="0">
            <a:solidFill>
              <a:srgbClr val="00B050"/>
            </a:solidFill>
          </a:endParaRPr>
        </a:p>
      </dgm:t>
    </dgm:pt>
    <dgm:pt modelId="{F6114012-799E-4B0B-867D-2DBC4C4DD92B}" type="parTrans" cxnId="{A1682ABB-F280-456A-9D80-0BDEE7992AE6}">
      <dgm:prSet/>
      <dgm:spPr/>
      <dgm:t>
        <a:bodyPr/>
        <a:lstStyle/>
        <a:p>
          <a:endParaRPr lang="ru-RU"/>
        </a:p>
      </dgm:t>
    </dgm:pt>
    <dgm:pt modelId="{AD258C17-EDF6-43B9-806F-0D41C75C10A1}" type="sibTrans" cxnId="{A1682ABB-F280-456A-9D80-0BDEE7992AE6}">
      <dgm:prSet/>
      <dgm:spPr/>
      <dgm:t>
        <a:bodyPr/>
        <a:lstStyle/>
        <a:p>
          <a:endParaRPr lang="ru-RU"/>
        </a:p>
      </dgm:t>
    </dgm:pt>
    <dgm:pt modelId="{5F3F847E-871E-4352-9022-DFC5801FD11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i="0" dirty="0"/>
            <a:t>Аудит посредством карты рисков</a:t>
          </a:r>
          <a:endParaRPr lang="ru-RU" dirty="0"/>
        </a:p>
      </dgm:t>
    </dgm:pt>
    <dgm:pt modelId="{02095C01-7934-4AD0-9C80-969CEC1D8EE5}" type="parTrans" cxnId="{570F6EB8-516F-4074-9B86-F3BB738B9DC1}">
      <dgm:prSet/>
      <dgm:spPr/>
      <dgm:t>
        <a:bodyPr/>
        <a:lstStyle/>
        <a:p>
          <a:endParaRPr lang="ru-RU"/>
        </a:p>
      </dgm:t>
    </dgm:pt>
    <dgm:pt modelId="{D300C507-7AFA-41BF-B533-2BCD2F612030}" type="sibTrans" cxnId="{570F6EB8-516F-4074-9B86-F3BB738B9DC1}">
      <dgm:prSet/>
      <dgm:spPr/>
      <dgm:t>
        <a:bodyPr/>
        <a:lstStyle/>
        <a:p>
          <a:endParaRPr lang="ru-RU"/>
        </a:p>
      </dgm:t>
    </dgm:pt>
    <dgm:pt modelId="{A4C604A6-6DF1-44C9-B30A-22548B3B9FFA}">
      <dgm:prSet/>
      <dgm:spPr/>
      <dgm:t>
        <a:bodyPr/>
        <a:lstStyle/>
        <a:p>
          <a:pPr rtl="0"/>
          <a:r>
            <a:rPr lang="ru-RU" b="0" i="0" u="none" dirty="0">
              <a:solidFill>
                <a:srgbClr val="008000"/>
              </a:solidFill>
            </a:rPr>
            <a:t>+ Высокая информативность</a:t>
          </a:r>
          <a:r>
            <a:rPr lang="en-US" b="0" i="0" dirty="0">
              <a:solidFill>
                <a:srgbClr val="008000"/>
              </a:solidFill>
            </a:rPr>
            <a:t>​</a:t>
          </a:r>
          <a:endParaRPr lang="ru-RU" dirty="0">
            <a:solidFill>
              <a:srgbClr val="008000"/>
            </a:solidFill>
          </a:endParaRPr>
        </a:p>
      </dgm:t>
    </dgm:pt>
    <dgm:pt modelId="{9491EB38-A38F-43A5-8777-913615E69961}" type="parTrans" cxnId="{250F1229-FECF-48A8-AEEF-7CE9060C2C98}">
      <dgm:prSet/>
      <dgm:spPr/>
      <dgm:t>
        <a:bodyPr/>
        <a:lstStyle/>
        <a:p>
          <a:endParaRPr lang="ru-RU"/>
        </a:p>
      </dgm:t>
    </dgm:pt>
    <dgm:pt modelId="{1D205EDF-C5B6-47ED-BC9D-AC01BDBE0216}" type="sibTrans" cxnId="{250F1229-FECF-48A8-AEEF-7CE9060C2C98}">
      <dgm:prSet/>
      <dgm:spPr/>
      <dgm:t>
        <a:bodyPr/>
        <a:lstStyle/>
        <a:p>
          <a:endParaRPr lang="ru-RU"/>
        </a:p>
      </dgm:t>
    </dgm:pt>
    <dgm:pt modelId="{8BD1BAE1-3036-4E7A-86C3-93B37F8BD11E}">
      <dgm:prSet/>
      <dgm:spPr/>
      <dgm:t>
        <a:bodyPr/>
        <a:lstStyle/>
        <a:p>
          <a:pPr rtl="0"/>
          <a:r>
            <a:rPr lang="ru-RU" b="0" i="0" u="none" dirty="0">
              <a:solidFill>
                <a:srgbClr val="FF0000"/>
              </a:solidFill>
            </a:rPr>
            <a:t>- Нужно создать рабочую группу, которая будет посещать рабочие места и выявлять опасности</a:t>
          </a:r>
          <a:endParaRPr lang="en-US" b="0" i="0" dirty="0">
            <a:solidFill>
              <a:srgbClr val="FF0000"/>
            </a:solidFill>
          </a:endParaRPr>
        </a:p>
      </dgm:t>
    </dgm:pt>
    <dgm:pt modelId="{C3E58EEA-00FB-4A50-B824-9A7255AD3C63}" type="parTrans" cxnId="{6D53DE7F-0522-4C8A-BBFC-ACBBE3159833}">
      <dgm:prSet/>
      <dgm:spPr/>
      <dgm:t>
        <a:bodyPr/>
        <a:lstStyle/>
        <a:p>
          <a:endParaRPr lang="ru-RU"/>
        </a:p>
      </dgm:t>
    </dgm:pt>
    <dgm:pt modelId="{F8B45D40-2583-4C36-9EB7-B9205F4B1751}" type="sibTrans" cxnId="{6D53DE7F-0522-4C8A-BBFC-ACBBE3159833}">
      <dgm:prSet/>
      <dgm:spPr/>
      <dgm:t>
        <a:bodyPr/>
        <a:lstStyle/>
        <a:p>
          <a:endParaRPr lang="ru-RU"/>
        </a:p>
      </dgm:t>
    </dgm:pt>
    <dgm:pt modelId="{3CA4A127-C716-4B52-8EE9-3898294196D6}">
      <dgm:prSet/>
      <dgm:spPr/>
      <dgm:t>
        <a:bodyPr/>
        <a:lstStyle/>
        <a:p>
          <a:pPr rtl="0"/>
          <a:endParaRPr lang="ru-RU" dirty="0"/>
        </a:p>
      </dgm:t>
    </dgm:pt>
    <dgm:pt modelId="{BC319F9C-009E-4D82-8F58-BF1C9056C8CA}" type="parTrans" cxnId="{204D9355-3636-4C58-8B87-20F1806F9276}">
      <dgm:prSet/>
      <dgm:spPr/>
      <dgm:t>
        <a:bodyPr/>
        <a:lstStyle/>
        <a:p>
          <a:endParaRPr lang="ru-RU"/>
        </a:p>
      </dgm:t>
    </dgm:pt>
    <dgm:pt modelId="{BFA6CB0F-D1FF-408C-87BA-0D8DFECF56C1}" type="sibTrans" cxnId="{204D9355-3636-4C58-8B87-20F1806F9276}">
      <dgm:prSet/>
      <dgm:spPr/>
      <dgm:t>
        <a:bodyPr/>
        <a:lstStyle/>
        <a:p>
          <a:endParaRPr lang="ru-RU"/>
        </a:p>
      </dgm:t>
    </dgm:pt>
    <dgm:pt modelId="{104CBC95-AA5D-40A0-90E2-5A5CBD167A08}">
      <dgm:prSet/>
      <dgm:spPr/>
      <dgm:t>
        <a:bodyPr/>
        <a:lstStyle/>
        <a:p>
          <a:pPr rtl="0"/>
          <a:r>
            <a:rPr lang="ru-RU" b="0" i="0" dirty="0">
              <a:solidFill>
                <a:srgbClr val="FF0000"/>
              </a:solidFill>
            </a:rPr>
            <a:t>- Долгий </a:t>
          </a:r>
          <a:r>
            <a:rPr lang="ru-RU" b="0" i="0" u="none" dirty="0">
              <a:solidFill>
                <a:srgbClr val="FF0000"/>
              </a:solidFill>
            </a:rPr>
            <a:t>период  оценки</a:t>
          </a:r>
          <a:r>
            <a:rPr lang="en-US" b="0" i="0" dirty="0">
              <a:solidFill>
                <a:srgbClr val="FF0000"/>
              </a:solidFill>
            </a:rPr>
            <a:t>​</a:t>
          </a:r>
        </a:p>
      </dgm:t>
    </dgm:pt>
    <dgm:pt modelId="{1F26D8EF-7EC3-4E25-A213-12DF64BC853C}" type="parTrans" cxnId="{78D14BD1-12CB-4DA3-AFD7-5F8E8804502F}">
      <dgm:prSet/>
      <dgm:spPr/>
      <dgm:t>
        <a:bodyPr/>
        <a:lstStyle/>
        <a:p>
          <a:endParaRPr lang="ru-RU"/>
        </a:p>
      </dgm:t>
    </dgm:pt>
    <dgm:pt modelId="{3A122C3A-4488-49DA-903D-2080E155CF90}" type="sibTrans" cxnId="{78D14BD1-12CB-4DA3-AFD7-5F8E8804502F}">
      <dgm:prSet/>
      <dgm:spPr/>
      <dgm:t>
        <a:bodyPr/>
        <a:lstStyle/>
        <a:p>
          <a:endParaRPr lang="ru-RU"/>
        </a:p>
      </dgm:t>
    </dgm:pt>
    <dgm:pt modelId="{E5747B42-2D35-4C6B-9731-D158F37430AA}" type="pres">
      <dgm:prSet presAssocID="{CF15649F-2CA7-40C7-BBED-5C3BB608235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FFD494-BAF2-4E5F-A73A-89A14137F0A1}" type="pres">
      <dgm:prSet presAssocID="{925180E1-3FA5-4022-823F-85A684734F8C}" presName="linNode" presStyleCnt="0"/>
      <dgm:spPr/>
    </dgm:pt>
    <dgm:pt modelId="{0D435002-E975-48E2-B9E4-5CA749CD69AA}" type="pres">
      <dgm:prSet presAssocID="{925180E1-3FA5-4022-823F-85A684734F8C}" presName="parentShp" presStyleLbl="node1" presStyleIdx="0" presStyleCnt="2" custLinFactX="2542" custLinFactNeighborX="10000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B727D-5A9D-4108-96F3-C0B5C8165D6B}" type="pres">
      <dgm:prSet presAssocID="{925180E1-3FA5-4022-823F-85A684734F8C}" presName="childShp" presStyleLbl="bgAccFollowNode1" presStyleIdx="0" presStyleCnt="2" custLinFactX="-43785" custLinFactNeighborX="-10000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09D89-92DD-428D-918B-F1533D2CD7BB}" type="pres">
      <dgm:prSet presAssocID="{7CC428BE-DF66-48BF-8CBF-A3BAE12410E7}" presName="spacing" presStyleCnt="0"/>
      <dgm:spPr/>
    </dgm:pt>
    <dgm:pt modelId="{46D706F9-2CFB-4AE7-8C38-F64F05F5DC34}" type="pres">
      <dgm:prSet presAssocID="{5F3F847E-871E-4352-9022-DFC5801FD114}" presName="linNode" presStyleCnt="0"/>
      <dgm:spPr/>
    </dgm:pt>
    <dgm:pt modelId="{AE39790D-E73F-4353-B857-2C73F16F22B2}" type="pres">
      <dgm:prSet presAssocID="{5F3F847E-871E-4352-9022-DFC5801FD114}" presName="parentShp" presStyleLbl="node1" presStyleIdx="1" presStyleCnt="2" custLinFactX="424" custLinFactNeighborX="100000" custLinFactNeighborY="-1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992B2-FE6C-4F67-BD4C-A17F69A4B6CB}" type="pres">
      <dgm:prSet presAssocID="{5F3F847E-871E-4352-9022-DFC5801FD114}" presName="childShp" presStyleLbl="bgAccFollowNode1" presStyleIdx="1" presStyleCnt="2" custLinFactNeighborX="-100000" custLinFactNeighborY="-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7CB926-E39C-4857-9B90-325A532DF1FF}" srcId="{925180E1-3FA5-4022-823F-85A684734F8C}" destId="{E58F0922-AB29-4CA9-B726-B9FCE60EE677}" srcOrd="3" destOrd="0" parTransId="{0F16711C-5F00-4AE0-AFBD-9B154047C420}" sibTransId="{93B39FB9-92CD-4251-9EB9-B9D49C8EF473}"/>
    <dgm:cxn modelId="{6D53DE7F-0522-4C8A-BBFC-ACBBE3159833}" srcId="{5F3F847E-871E-4352-9022-DFC5801FD114}" destId="{8BD1BAE1-3036-4E7A-86C3-93B37F8BD11E}" srcOrd="2" destOrd="0" parTransId="{C3E58EEA-00FB-4A50-B824-9A7255AD3C63}" sibTransId="{F8B45D40-2583-4C36-9EB7-B9205F4B1751}"/>
    <dgm:cxn modelId="{A1682ABB-F280-456A-9D80-0BDEE7992AE6}" srcId="{925180E1-3FA5-4022-823F-85A684734F8C}" destId="{DEF045A5-C3A3-4F31-9F18-195333364746}" srcOrd="2" destOrd="0" parTransId="{F6114012-799E-4B0B-867D-2DBC4C4DD92B}" sibTransId="{AD258C17-EDF6-43B9-806F-0D41C75C10A1}"/>
    <dgm:cxn modelId="{E8E6DC60-3F69-45C7-A91E-044C630F5DBD}" type="presOf" srcId="{3D95A86D-874E-4557-80EB-838C9564C52E}" destId="{539B727D-5A9D-4108-96F3-C0B5C8165D6B}" srcOrd="0" destOrd="1" presId="urn:microsoft.com/office/officeart/2005/8/layout/vList6"/>
    <dgm:cxn modelId="{A981AD20-07A3-41C5-A035-BE05F9A1C3D8}" srcId="{925180E1-3FA5-4022-823F-85A684734F8C}" destId="{3D95A86D-874E-4557-80EB-838C9564C52E}" srcOrd="1" destOrd="0" parTransId="{975BA183-C30E-4B79-967A-4520FF4DA36D}" sibTransId="{1C7D581E-32FE-40C9-A458-D2FCBD42FD05}"/>
    <dgm:cxn modelId="{37B776AC-0E1D-4E2A-852E-FCBCE58D4CD7}" srcId="{925180E1-3FA5-4022-823F-85A684734F8C}" destId="{E0DE292C-408A-4013-B719-1D4061C9217F}" srcOrd="4" destOrd="0" parTransId="{ED8B71B9-A5AF-40BA-A7A4-5605608A1B95}" sibTransId="{A5828D7E-72BE-43AA-85D3-D9CE62437814}"/>
    <dgm:cxn modelId="{6EF920DC-DF77-46AA-AAA9-B000B2D9CDA8}" type="presOf" srcId="{5CD0C7AD-FB13-4D01-8F65-F905F7746B8A}" destId="{539B727D-5A9D-4108-96F3-C0B5C8165D6B}" srcOrd="0" destOrd="0" presId="urn:microsoft.com/office/officeart/2005/8/layout/vList6"/>
    <dgm:cxn modelId="{204D9355-3636-4C58-8B87-20F1806F9276}" srcId="{5F3F847E-871E-4352-9022-DFC5801FD114}" destId="{3CA4A127-C716-4B52-8EE9-3898294196D6}" srcOrd="1" destOrd="0" parTransId="{BC319F9C-009E-4D82-8F58-BF1C9056C8CA}" sibTransId="{BFA6CB0F-D1FF-408C-87BA-0D8DFECF56C1}"/>
    <dgm:cxn modelId="{419DC14F-7A01-4C07-AD1D-E4922C3CB03D}" srcId="{CF15649F-2CA7-40C7-BBED-5C3BB608235D}" destId="{925180E1-3FA5-4022-823F-85A684734F8C}" srcOrd="0" destOrd="0" parTransId="{E4091C2C-0D11-4E6F-A7C5-89ACCF594DF5}" sibTransId="{7CC428BE-DF66-48BF-8CBF-A3BAE12410E7}"/>
    <dgm:cxn modelId="{570F6EB8-516F-4074-9B86-F3BB738B9DC1}" srcId="{CF15649F-2CA7-40C7-BBED-5C3BB608235D}" destId="{5F3F847E-871E-4352-9022-DFC5801FD114}" srcOrd="1" destOrd="0" parTransId="{02095C01-7934-4AD0-9C80-969CEC1D8EE5}" sibTransId="{D300C507-7AFA-41BF-B533-2BCD2F612030}"/>
    <dgm:cxn modelId="{584297C8-A83F-486C-BD49-E789DFE89255}" type="presOf" srcId="{925180E1-3FA5-4022-823F-85A684734F8C}" destId="{0D435002-E975-48E2-B9E4-5CA749CD69AA}" srcOrd="0" destOrd="0" presId="urn:microsoft.com/office/officeart/2005/8/layout/vList6"/>
    <dgm:cxn modelId="{17F3C50C-FE79-4F37-B0D7-C2B4ACACBFD0}" srcId="{925180E1-3FA5-4022-823F-85A684734F8C}" destId="{5CD0C7AD-FB13-4D01-8F65-F905F7746B8A}" srcOrd="0" destOrd="0" parTransId="{EB25E45C-146A-4A6B-88CE-CB77F341A2CE}" sibTransId="{8232F202-9320-4DE2-AFAC-A50F988BFFA1}"/>
    <dgm:cxn modelId="{78D14BD1-12CB-4DA3-AFD7-5F8E8804502F}" srcId="{5F3F847E-871E-4352-9022-DFC5801FD114}" destId="{104CBC95-AA5D-40A0-90E2-5A5CBD167A08}" srcOrd="3" destOrd="0" parTransId="{1F26D8EF-7EC3-4E25-A213-12DF64BC853C}" sibTransId="{3A122C3A-4488-49DA-903D-2080E155CF90}"/>
    <dgm:cxn modelId="{8AC39050-406F-4016-AF7E-936EA4AA5E94}" type="presOf" srcId="{5F3F847E-871E-4352-9022-DFC5801FD114}" destId="{AE39790D-E73F-4353-B857-2C73F16F22B2}" srcOrd="0" destOrd="0" presId="urn:microsoft.com/office/officeart/2005/8/layout/vList6"/>
    <dgm:cxn modelId="{35607989-9D41-46BA-90F6-551D337613B9}" type="presOf" srcId="{3CA4A127-C716-4B52-8EE9-3898294196D6}" destId="{F10992B2-FE6C-4F67-BD4C-A17F69A4B6CB}" srcOrd="0" destOrd="1" presId="urn:microsoft.com/office/officeart/2005/8/layout/vList6"/>
    <dgm:cxn modelId="{250F1229-FECF-48A8-AEEF-7CE9060C2C98}" srcId="{5F3F847E-871E-4352-9022-DFC5801FD114}" destId="{A4C604A6-6DF1-44C9-B30A-22548B3B9FFA}" srcOrd="0" destOrd="0" parTransId="{9491EB38-A38F-43A5-8777-913615E69961}" sibTransId="{1D205EDF-C5B6-47ED-BC9D-AC01BDBE0216}"/>
    <dgm:cxn modelId="{26839D28-CC66-4E1A-82EF-95278D670CCA}" type="presOf" srcId="{E0DE292C-408A-4013-B719-1D4061C9217F}" destId="{539B727D-5A9D-4108-96F3-C0B5C8165D6B}" srcOrd="0" destOrd="4" presId="urn:microsoft.com/office/officeart/2005/8/layout/vList6"/>
    <dgm:cxn modelId="{E6146696-4161-4136-8098-D60BC482D4DA}" type="presOf" srcId="{A4C604A6-6DF1-44C9-B30A-22548B3B9FFA}" destId="{F10992B2-FE6C-4F67-BD4C-A17F69A4B6CB}" srcOrd="0" destOrd="0" presId="urn:microsoft.com/office/officeart/2005/8/layout/vList6"/>
    <dgm:cxn modelId="{4A8F9891-1567-4538-8953-8A1E0A699942}" type="presOf" srcId="{104CBC95-AA5D-40A0-90E2-5A5CBD167A08}" destId="{F10992B2-FE6C-4F67-BD4C-A17F69A4B6CB}" srcOrd="0" destOrd="3" presId="urn:microsoft.com/office/officeart/2005/8/layout/vList6"/>
    <dgm:cxn modelId="{2AF01896-DC67-4E14-8D74-8AC86B33BFFC}" type="presOf" srcId="{8BD1BAE1-3036-4E7A-86C3-93B37F8BD11E}" destId="{F10992B2-FE6C-4F67-BD4C-A17F69A4B6CB}" srcOrd="0" destOrd="2" presId="urn:microsoft.com/office/officeart/2005/8/layout/vList6"/>
    <dgm:cxn modelId="{349D4D1A-D17A-4336-8728-26BA2574450B}" type="presOf" srcId="{CF15649F-2CA7-40C7-BBED-5C3BB608235D}" destId="{E5747B42-2D35-4C6B-9731-D158F37430AA}" srcOrd="0" destOrd="0" presId="urn:microsoft.com/office/officeart/2005/8/layout/vList6"/>
    <dgm:cxn modelId="{0EB63F6F-CDB6-49DA-879B-0F1CDE1205C1}" type="presOf" srcId="{E58F0922-AB29-4CA9-B726-B9FCE60EE677}" destId="{539B727D-5A9D-4108-96F3-C0B5C8165D6B}" srcOrd="0" destOrd="3" presId="urn:microsoft.com/office/officeart/2005/8/layout/vList6"/>
    <dgm:cxn modelId="{E33659E5-9986-4491-A8F4-C91BBB9F177A}" type="presOf" srcId="{DEF045A5-C3A3-4F31-9F18-195333364746}" destId="{539B727D-5A9D-4108-96F3-C0B5C8165D6B}" srcOrd="0" destOrd="2" presId="urn:microsoft.com/office/officeart/2005/8/layout/vList6"/>
    <dgm:cxn modelId="{A1544C88-FC6D-402E-99AB-5CCF70466E39}" type="presParOf" srcId="{E5747B42-2D35-4C6B-9731-D158F37430AA}" destId="{5AFFD494-BAF2-4E5F-A73A-89A14137F0A1}" srcOrd="0" destOrd="0" presId="urn:microsoft.com/office/officeart/2005/8/layout/vList6"/>
    <dgm:cxn modelId="{C6237132-1F6C-4886-858D-CCCB2244A0AA}" type="presParOf" srcId="{5AFFD494-BAF2-4E5F-A73A-89A14137F0A1}" destId="{0D435002-E975-48E2-B9E4-5CA749CD69AA}" srcOrd="0" destOrd="0" presId="urn:microsoft.com/office/officeart/2005/8/layout/vList6"/>
    <dgm:cxn modelId="{E2622E32-29EE-47E9-840F-C2092AEF541C}" type="presParOf" srcId="{5AFFD494-BAF2-4E5F-A73A-89A14137F0A1}" destId="{539B727D-5A9D-4108-96F3-C0B5C8165D6B}" srcOrd="1" destOrd="0" presId="urn:microsoft.com/office/officeart/2005/8/layout/vList6"/>
    <dgm:cxn modelId="{66E4AE3A-40AE-47B2-AE6C-057796E0227D}" type="presParOf" srcId="{E5747B42-2D35-4C6B-9731-D158F37430AA}" destId="{2AB09D89-92DD-428D-918B-F1533D2CD7BB}" srcOrd="1" destOrd="0" presId="urn:microsoft.com/office/officeart/2005/8/layout/vList6"/>
    <dgm:cxn modelId="{7A2F6A1B-5C92-4C78-B369-A5DC8FDD20F7}" type="presParOf" srcId="{E5747B42-2D35-4C6B-9731-D158F37430AA}" destId="{46D706F9-2CFB-4AE7-8C38-F64F05F5DC34}" srcOrd="2" destOrd="0" presId="urn:microsoft.com/office/officeart/2005/8/layout/vList6"/>
    <dgm:cxn modelId="{1EC45D33-BF09-407E-9B71-5DB7C81EF662}" type="presParOf" srcId="{46D706F9-2CFB-4AE7-8C38-F64F05F5DC34}" destId="{AE39790D-E73F-4353-B857-2C73F16F22B2}" srcOrd="0" destOrd="0" presId="urn:microsoft.com/office/officeart/2005/8/layout/vList6"/>
    <dgm:cxn modelId="{D24ECAB8-630B-458A-930A-B4455B0F452F}" type="presParOf" srcId="{46D706F9-2CFB-4AE7-8C38-F64F05F5DC34}" destId="{F10992B2-FE6C-4F67-BD4C-A17F69A4B6C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F2D130-0C11-4152-AA37-9FE72DE4D272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A208A7-FDAA-46CC-93F7-BCA808CFC120}">
      <dgm:prSet phldrT="[Текст]" custT="1"/>
      <dgm:spPr/>
      <dgm:t>
        <a:bodyPr/>
        <a:lstStyle/>
        <a:p>
          <a:r>
            <a:rPr lang="ru-RU" sz="1600" b="1" dirty="0">
              <a:latin typeface="Arial Narrow" pitchFamily="34" charset="0"/>
            </a:rPr>
            <a:t>Вводит 2 основных принципа безопасности:</a:t>
          </a:r>
        </a:p>
      </dgm:t>
    </dgm:pt>
    <dgm:pt modelId="{CCE58CAE-AF2D-4081-AF41-3E89233D98E0}" type="parTrans" cxnId="{C7EC545F-C8C6-4E16-8C72-55B322B642D9}">
      <dgm:prSet/>
      <dgm:spPr/>
      <dgm:t>
        <a:bodyPr/>
        <a:lstStyle/>
        <a:p>
          <a:endParaRPr lang="ru-RU"/>
        </a:p>
      </dgm:t>
    </dgm:pt>
    <dgm:pt modelId="{D851075F-DED2-4E43-BD85-05EF201D40AF}" type="sibTrans" cxnId="{C7EC545F-C8C6-4E16-8C72-55B322B642D9}">
      <dgm:prSet/>
      <dgm:spPr/>
      <dgm:t>
        <a:bodyPr/>
        <a:lstStyle/>
        <a:p>
          <a:endParaRPr lang="ru-RU"/>
        </a:p>
      </dgm:t>
    </dgm:pt>
    <dgm:pt modelId="{0119954E-D257-4CD8-A120-B862FA4477E6}">
      <dgm:prSet phldrT="[Текст]" custT="1"/>
      <dgm:spPr/>
      <dgm:t>
        <a:bodyPr/>
        <a:lstStyle/>
        <a:p>
          <a:r>
            <a:rPr lang="ru-RU" sz="1400" b="1" dirty="0">
              <a:latin typeface="Arial Narrow" pitchFamily="34" charset="0"/>
            </a:rPr>
            <a:t>Предупреждение и профилактика опасностей, ликвидация или снижение уровня </a:t>
          </a:r>
          <a:r>
            <a:rPr lang="ru-RU" sz="1400" b="1" dirty="0" err="1">
              <a:latin typeface="Arial Narrow" pitchFamily="34" charset="0"/>
            </a:rPr>
            <a:t>профриска</a:t>
          </a:r>
          <a:endParaRPr lang="ru-RU" sz="1400" b="1" dirty="0">
            <a:latin typeface="Arial Narrow" pitchFamily="34" charset="0"/>
          </a:endParaRPr>
        </a:p>
      </dgm:t>
    </dgm:pt>
    <dgm:pt modelId="{8AB225B1-B512-44B6-8345-0A55E5AD1537}" type="parTrans" cxnId="{7C9F7D71-CB1D-4133-95B9-17A2E423503B}">
      <dgm:prSet/>
      <dgm:spPr/>
      <dgm:t>
        <a:bodyPr/>
        <a:lstStyle/>
        <a:p>
          <a:endParaRPr lang="ru-RU"/>
        </a:p>
      </dgm:t>
    </dgm:pt>
    <dgm:pt modelId="{099E7637-D264-4042-8C8B-7161BB547B8C}" type="sibTrans" cxnId="{7C9F7D71-CB1D-4133-95B9-17A2E423503B}">
      <dgm:prSet/>
      <dgm:spPr/>
      <dgm:t>
        <a:bodyPr/>
        <a:lstStyle/>
        <a:p>
          <a:endParaRPr lang="ru-RU"/>
        </a:p>
      </dgm:t>
    </dgm:pt>
    <dgm:pt modelId="{10E9C9C0-CBEB-4E08-B07E-11E203FEF313}">
      <dgm:prSet phldrT="[Текст]" custT="1"/>
      <dgm:spPr/>
      <dgm:t>
        <a:bodyPr/>
        <a:lstStyle/>
        <a:p>
          <a:r>
            <a:rPr lang="ru-RU" sz="1400" b="1" dirty="0">
              <a:latin typeface="Arial Narrow" pitchFamily="34" charset="0"/>
            </a:rPr>
            <a:t>Осуществляется путем постоянной (систематической) реализации работодателем комплекса мероприятий по улучшению условий труда и снижению уровня </a:t>
          </a:r>
          <a:r>
            <a:rPr lang="ru-RU" sz="1400" b="1" dirty="0" err="1">
              <a:latin typeface="Arial Narrow" pitchFamily="34" charset="0"/>
            </a:rPr>
            <a:t>профриска</a:t>
          </a:r>
          <a:r>
            <a:rPr lang="ru-RU" sz="1400" b="1" dirty="0">
              <a:latin typeface="Arial Narrow" pitchFamily="34" charset="0"/>
            </a:rPr>
            <a:t> с соблюдением последовательности (приоритетности) их реализации</a:t>
          </a:r>
        </a:p>
      </dgm:t>
    </dgm:pt>
    <dgm:pt modelId="{A477DFA0-5E8A-4750-9CDA-065C567F37FE}" type="parTrans" cxnId="{324FA1FD-809A-4283-937F-773BA7FF07FC}">
      <dgm:prSet/>
      <dgm:spPr/>
      <dgm:t>
        <a:bodyPr/>
        <a:lstStyle/>
        <a:p>
          <a:endParaRPr lang="ru-RU"/>
        </a:p>
      </dgm:t>
    </dgm:pt>
    <dgm:pt modelId="{D495115B-0C69-482E-80B7-679A302D73C3}" type="sibTrans" cxnId="{324FA1FD-809A-4283-937F-773BA7FF07FC}">
      <dgm:prSet/>
      <dgm:spPr/>
      <dgm:t>
        <a:bodyPr/>
        <a:lstStyle/>
        <a:p>
          <a:endParaRPr lang="ru-RU"/>
        </a:p>
      </dgm:t>
    </dgm:pt>
    <dgm:pt modelId="{DD039687-6967-4ABA-833E-5ED3C6C831A6}">
      <dgm:prSet phldrT="[Текст]" custT="1"/>
      <dgm:spPr/>
      <dgm:t>
        <a:bodyPr/>
        <a:lstStyle/>
        <a:p>
          <a:r>
            <a:rPr lang="ru-RU" sz="1400" b="1" dirty="0">
              <a:latin typeface="Arial Narrow" pitchFamily="34" charset="0"/>
            </a:rPr>
            <a:t>Минимизация последствий повреждения здоровья работников, которые не удалось предотвратить</a:t>
          </a:r>
        </a:p>
      </dgm:t>
    </dgm:pt>
    <dgm:pt modelId="{097026FF-7B44-490A-BC36-68440D342C9E}" type="parTrans" cxnId="{15F37358-D601-4526-B8A2-76816B7D32EC}">
      <dgm:prSet/>
      <dgm:spPr/>
      <dgm:t>
        <a:bodyPr/>
        <a:lstStyle/>
        <a:p>
          <a:endParaRPr lang="ru-RU"/>
        </a:p>
      </dgm:t>
    </dgm:pt>
    <dgm:pt modelId="{F37D0560-BADA-40D9-9DAF-A04BADE22458}" type="sibTrans" cxnId="{15F37358-D601-4526-B8A2-76816B7D32EC}">
      <dgm:prSet/>
      <dgm:spPr/>
      <dgm:t>
        <a:bodyPr/>
        <a:lstStyle/>
        <a:p>
          <a:endParaRPr lang="ru-RU"/>
        </a:p>
      </dgm:t>
    </dgm:pt>
    <dgm:pt modelId="{D877E597-6FCF-443C-A039-BC8D2F57200D}">
      <dgm:prSet phldrT="[Текст]" custT="1"/>
      <dgm:spPr/>
      <dgm:t>
        <a:bodyPr/>
        <a:lstStyle/>
        <a:p>
          <a:r>
            <a:rPr lang="ru-RU" sz="1400" b="1" dirty="0">
              <a:latin typeface="Arial Narrow" pitchFamily="34" charset="0"/>
            </a:rPr>
            <a:t>Работодатель должен предусмотреть мероприятия, которые обеспечат постоянную готовность к ликвидации возникших опасностей и минимизации их последствий</a:t>
          </a:r>
        </a:p>
      </dgm:t>
    </dgm:pt>
    <dgm:pt modelId="{6FAFDE4D-1BDC-4184-9CAE-983178F679C2}" type="parTrans" cxnId="{341925EC-4048-4B8C-BBDA-FBE4478C43D0}">
      <dgm:prSet/>
      <dgm:spPr/>
      <dgm:t>
        <a:bodyPr/>
        <a:lstStyle/>
        <a:p>
          <a:endParaRPr lang="ru-RU"/>
        </a:p>
      </dgm:t>
    </dgm:pt>
    <dgm:pt modelId="{04944DBB-8186-42A9-8424-E6690C0096C7}" type="sibTrans" cxnId="{341925EC-4048-4B8C-BBDA-FBE4478C43D0}">
      <dgm:prSet/>
      <dgm:spPr/>
      <dgm:t>
        <a:bodyPr/>
        <a:lstStyle/>
        <a:p>
          <a:endParaRPr lang="ru-RU"/>
        </a:p>
      </dgm:t>
    </dgm:pt>
    <dgm:pt modelId="{6A6C9717-315B-4D37-A0AF-BD421C07C43F}" type="pres">
      <dgm:prSet presAssocID="{64F2D130-0C11-4152-AA37-9FE72DE4D2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554F2D-B994-44FE-9F0D-2DCB0EEC53C1}" type="pres">
      <dgm:prSet presAssocID="{99A208A7-FDAA-46CC-93F7-BCA808CFC120}" presName="hierRoot1" presStyleCnt="0"/>
      <dgm:spPr/>
    </dgm:pt>
    <dgm:pt modelId="{197F3F2E-4BF9-4304-8B78-9C2864FA86D8}" type="pres">
      <dgm:prSet presAssocID="{99A208A7-FDAA-46CC-93F7-BCA808CFC120}" presName="composite" presStyleCnt="0"/>
      <dgm:spPr/>
    </dgm:pt>
    <dgm:pt modelId="{2C91414D-E32D-4EFF-82BD-1D8181D6B172}" type="pres">
      <dgm:prSet presAssocID="{99A208A7-FDAA-46CC-93F7-BCA808CFC120}" presName="background" presStyleLbl="node0" presStyleIdx="0" presStyleCnt="1"/>
      <dgm:spPr/>
    </dgm:pt>
    <dgm:pt modelId="{90D14E03-5F96-415B-A564-36FFD7191D36}" type="pres">
      <dgm:prSet presAssocID="{99A208A7-FDAA-46CC-93F7-BCA808CFC120}" presName="text" presStyleLbl="fgAcc0" presStyleIdx="0" presStyleCnt="1" custScaleX="285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1D7FFA-D0F8-4826-9C5E-D2EA18CF021B}" type="pres">
      <dgm:prSet presAssocID="{99A208A7-FDAA-46CC-93F7-BCA808CFC120}" presName="hierChild2" presStyleCnt="0"/>
      <dgm:spPr/>
    </dgm:pt>
    <dgm:pt modelId="{68CA3512-BAE4-40C7-A17B-A610250C3749}" type="pres">
      <dgm:prSet presAssocID="{8AB225B1-B512-44B6-8345-0A55E5AD153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0C00BD5-2E66-4121-B35E-A000C719D836}" type="pres">
      <dgm:prSet presAssocID="{0119954E-D257-4CD8-A120-B862FA4477E6}" presName="hierRoot2" presStyleCnt="0"/>
      <dgm:spPr/>
    </dgm:pt>
    <dgm:pt modelId="{60F42F98-B17F-4428-B16E-4B8B9A013858}" type="pres">
      <dgm:prSet presAssocID="{0119954E-D257-4CD8-A120-B862FA4477E6}" presName="composite2" presStyleCnt="0"/>
      <dgm:spPr/>
    </dgm:pt>
    <dgm:pt modelId="{0D661F09-7091-4580-AE82-34AED43E5216}" type="pres">
      <dgm:prSet presAssocID="{0119954E-D257-4CD8-A120-B862FA4477E6}" presName="background2" presStyleLbl="node2" presStyleIdx="0" presStyleCnt="2"/>
      <dgm:spPr/>
    </dgm:pt>
    <dgm:pt modelId="{C2876B1A-AAF1-4FFF-8736-E3BE07A7F0F4}" type="pres">
      <dgm:prSet presAssocID="{0119954E-D257-4CD8-A120-B862FA4477E6}" presName="text2" presStyleLbl="fgAcc2" presStyleIdx="0" presStyleCnt="2" custScaleX="235117" custLinFactNeighborX="-54055" custLinFactNeighborY="-203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14DF3E-BA28-4D3E-92C7-C4634510963E}" type="pres">
      <dgm:prSet presAssocID="{0119954E-D257-4CD8-A120-B862FA4477E6}" presName="hierChild3" presStyleCnt="0"/>
      <dgm:spPr/>
    </dgm:pt>
    <dgm:pt modelId="{660B530A-4C15-4778-9B21-30F53BE97F5E}" type="pres">
      <dgm:prSet presAssocID="{A477DFA0-5E8A-4750-9CDA-065C567F37FE}" presName="Name17" presStyleLbl="parChTrans1D3" presStyleIdx="0" presStyleCnt="2"/>
      <dgm:spPr/>
      <dgm:t>
        <a:bodyPr/>
        <a:lstStyle/>
        <a:p>
          <a:endParaRPr lang="ru-RU"/>
        </a:p>
      </dgm:t>
    </dgm:pt>
    <dgm:pt modelId="{086B113B-2747-4EB2-B0DA-7ECAE789648E}" type="pres">
      <dgm:prSet presAssocID="{10E9C9C0-CBEB-4E08-B07E-11E203FEF313}" presName="hierRoot3" presStyleCnt="0"/>
      <dgm:spPr/>
    </dgm:pt>
    <dgm:pt modelId="{39937356-9F9B-4096-9363-3024F568B383}" type="pres">
      <dgm:prSet presAssocID="{10E9C9C0-CBEB-4E08-B07E-11E203FEF313}" presName="composite3" presStyleCnt="0"/>
      <dgm:spPr/>
    </dgm:pt>
    <dgm:pt modelId="{D5EEE86C-0B73-4EA9-8F26-24E7FD038387}" type="pres">
      <dgm:prSet presAssocID="{10E9C9C0-CBEB-4E08-B07E-11E203FEF313}" presName="background3" presStyleLbl="node3" presStyleIdx="0" presStyleCnt="2"/>
      <dgm:spPr/>
    </dgm:pt>
    <dgm:pt modelId="{ACEC5676-7FD8-4A88-91F3-647E47A4587A}" type="pres">
      <dgm:prSet presAssocID="{10E9C9C0-CBEB-4E08-B07E-11E203FEF313}" presName="text3" presStyleLbl="fgAcc3" presStyleIdx="0" presStyleCnt="2" custScaleX="214561" custScaleY="208417" custLinFactNeighborX="-81345" custLinFactNeighborY="-168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178F8F-94A9-422F-9DFE-1F8737393DCA}" type="pres">
      <dgm:prSet presAssocID="{10E9C9C0-CBEB-4E08-B07E-11E203FEF313}" presName="hierChild4" presStyleCnt="0"/>
      <dgm:spPr/>
    </dgm:pt>
    <dgm:pt modelId="{24845415-A67B-4A5D-9717-10904589824B}" type="pres">
      <dgm:prSet presAssocID="{097026FF-7B44-490A-BC36-68440D342C9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2E5AFF8-3539-454D-9464-914C5FC8A749}" type="pres">
      <dgm:prSet presAssocID="{DD039687-6967-4ABA-833E-5ED3C6C831A6}" presName="hierRoot2" presStyleCnt="0"/>
      <dgm:spPr/>
    </dgm:pt>
    <dgm:pt modelId="{C969719C-D136-4C5A-86AD-C8D276284D87}" type="pres">
      <dgm:prSet presAssocID="{DD039687-6967-4ABA-833E-5ED3C6C831A6}" presName="composite2" presStyleCnt="0"/>
      <dgm:spPr/>
    </dgm:pt>
    <dgm:pt modelId="{BB9381F5-25D8-468F-BA3D-4EA9F0451843}" type="pres">
      <dgm:prSet presAssocID="{DD039687-6967-4ABA-833E-5ED3C6C831A6}" presName="background2" presStyleLbl="node2" presStyleIdx="1" presStyleCnt="2"/>
      <dgm:spPr/>
    </dgm:pt>
    <dgm:pt modelId="{67D42EE2-4130-4B7F-99C0-CB8419C39E46}" type="pres">
      <dgm:prSet presAssocID="{DD039687-6967-4ABA-833E-5ED3C6C831A6}" presName="text2" presStyleLbl="fgAcc2" presStyleIdx="1" presStyleCnt="2" custScaleX="245003" custLinFactNeighborX="62396" custLinFactNeighborY="-12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C40006-BBE3-4BAA-8E3B-AC6FD6953423}" type="pres">
      <dgm:prSet presAssocID="{DD039687-6967-4ABA-833E-5ED3C6C831A6}" presName="hierChild3" presStyleCnt="0"/>
      <dgm:spPr/>
    </dgm:pt>
    <dgm:pt modelId="{D9B4CE8F-EEA5-42D8-A5B4-22E5708588F3}" type="pres">
      <dgm:prSet presAssocID="{6FAFDE4D-1BDC-4184-9CAE-983178F679C2}" presName="Name17" presStyleLbl="parChTrans1D3" presStyleIdx="1" presStyleCnt="2"/>
      <dgm:spPr/>
      <dgm:t>
        <a:bodyPr/>
        <a:lstStyle/>
        <a:p>
          <a:endParaRPr lang="ru-RU"/>
        </a:p>
      </dgm:t>
    </dgm:pt>
    <dgm:pt modelId="{11866048-366A-4ECC-877C-99BCBFEE5D26}" type="pres">
      <dgm:prSet presAssocID="{D877E597-6FCF-443C-A039-BC8D2F57200D}" presName="hierRoot3" presStyleCnt="0"/>
      <dgm:spPr/>
    </dgm:pt>
    <dgm:pt modelId="{A09E1FB6-2333-41CC-8F8D-FD805948DAB4}" type="pres">
      <dgm:prSet presAssocID="{D877E597-6FCF-443C-A039-BC8D2F57200D}" presName="composite3" presStyleCnt="0"/>
      <dgm:spPr/>
    </dgm:pt>
    <dgm:pt modelId="{B6A32975-6360-4517-8028-2A7F1A0E72E5}" type="pres">
      <dgm:prSet presAssocID="{D877E597-6FCF-443C-A039-BC8D2F57200D}" presName="background3" presStyleLbl="node3" presStyleIdx="1" presStyleCnt="2"/>
      <dgm:spPr/>
    </dgm:pt>
    <dgm:pt modelId="{135C2405-4BEC-4742-81C5-4BBAEE914957}" type="pres">
      <dgm:prSet presAssocID="{D877E597-6FCF-443C-A039-BC8D2F57200D}" presName="text3" presStyleLbl="fgAcc3" presStyleIdx="1" presStyleCnt="2" custScaleX="185855" custScaleY="189894" custLinFactNeighborX="93097" custLinFactNeighborY="-85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6B3500-4B1F-4A6E-A86E-3D94CE91B7AD}" type="pres">
      <dgm:prSet presAssocID="{D877E597-6FCF-443C-A039-BC8D2F57200D}" presName="hierChild4" presStyleCnt="0"/>
      <dgm:spPr/>
    </dgm:pt>
  </dgm:ptLst>
  <dgm:cxnLst>
    <dgm:cxn modelId="{456CCBE3-41E9-4FB1-920B-5DCC0D9C5DC0}" type="presOf" srcId="{8AB225B1-B512-44B6-8345-0A55E5AD1537}" destId="{68CA3512-BAE4-40C7-A17B-A610250C3749}" srcOrd="0" destOrd="0" presId="urn:microsoft.com/office/officeart/2005/8/layout/hierarchy1"/>
    <dgm:cxn modelId="{E32FE4C4-445B-4107-A956-8831DD59C1C4}" type="presOf" srcId="{097026FF-7B44-490A-BC36-68440D342C9E}" destId="{24845415-A67B-4A5D-9717-10904589824B}" srcOrd="0" destOrd="0" presId="urn:microsoft.com/office/officeart/2005/8/layout/hierarchy1"/>
    <dgm:cxn modelId="{C7EC545F-C8C6-4E16-8C72-55B322B642D9}" srcId="{64F2D130-0C11-4152-AA37-9FE72DE4D272}" destId="{99A208A7-FDAA-46CC-93F7-BCA808CFC120}" srcOrd="0" destOrd="0" parTransId="{CCE58CAE-AF2D-4081-AF41-3E89233D98E0}" sibTransId="{D851075F-DED2-4E43-BD85-05EF201D40AF}"/>
    <dgm:cxn modelId="{6272231A-5941-4D00-9436-00D6F0A717ED}" type="presOf" srcId="{0119954E-D257-4CD8-A120-B862FA4477E6}" destId="{C2876B1A-AAF1-4FFF-8736-E3BE07A7F0F4}" srcOrd="0" destOrd="0" presId="urn:microsoft.com/office/officeart/2005/8/layout/hierarchy1"/>
    <dgm:cxn modelId="{15F37358-D601-4526-B8A2-76816B7D32EC}" srcId="{99A208A7-FDAA-46CC-93F7-BCA808CFC120}" destId="{DD039687-6967-4ABA-833E-5ED3C6C831A6}" srcOrd="1" destOrd="0" parTransId="{097026FF-7B44-490A-BC36-68440D342C9E}" sibTransId="{F37D0560-BADA-40D9-9DAF-A04BADE22458}"/>
    <dgm:cxn modelId="{341925EC-4048-4B8C-BBDA-FBE4478C43D0}" srcId="{DD039687-6967-4ABA-833E-5ED3C6C831A6}" destId="{D877E597-6FCF-443C-A039-BC8D2F57200D}" srcOrd="0" destOrd="0" parTransId="{6FAFDE4D-1BDC-4184-9CAE-983178F679C2}" sibTransId="{04944DBB-8186-42A9-8424-E6690C0096C7}"/>
    <dgm:cxn modelId="{8D8A7B43-425F-449D-811F-029DD0D556D3}" type="presOf" srcId="{6FAFDE4D-1BDC-4184-9CAE-983178F679C2}" destId="{D9B4CE8F-EEA5-42D8-A5B4-22E5708588F3}" srcOrd="0" destOrd="0" presId="urn:microsoft.com/office/officeart/2005/8/layout/hierarchy1"/>
    <dgm:cxn modelId="{324FA1FD-809A-4283-937F-773BA7FF07FC}" srcId="{0119954E-D257-4CD8-A120-B862FA4477E6}" destId="{10E9C9C0-CBEB-4E08-B07E-11E203FEF313}" srcOrd="0" destOrd="0" parTransId="{A477DFA0-5E8A-4750-9CDA-065C567F37FE}" sibTransId="{D495115B-0C69-482E-80B7-679A302D73C3}"/>
    <dgm:cxn modelId="{65EC0ED6-40C6-48CD-9B43-78585F7BA45A}" type="presOf" srcId="{A477DFA0-5E8A-4750-9CDA-065C567F37FE}" destId="{660B530A-4C15-4778-9B21-30F53BE97F5E}" srcOrd="0" destOrd="0" presId="urn:microsoft.com/office/officeart/2005/8/layout/hierarchy1"/>
    <dgm:cxn modelId="{7C9F7D71-CB1D-4133-95B9-17A2E423503B}" srcId="{99A208A7-FDAA-46CC-93F7-BCA808CFC120}" destId="{0119954E-D257-4CD8-A120-B862FA4477E6}" srcOrd="0" destOrd="0" parTransId="{8AB225B1-B512-44B6-8345-0A55E5AD1537}" sibTransId="{099E7637-D264-4042-8C8B-7161BB547B8C}"/>
    <dgm:cxn modelId="{E9E00538-844E-4BC2-84DA-82E95E5674DC}" type="presOf" srcId="{64F2D130-0C11-4152-AA37-9FE72DE4D272}" destId="{6A6C9717-315B-4D37-A0AF-BD421C07C43F}" srcOrd="0" destOrd="0" presId="urn:microsoft.com/office/officeart/2005/8/layout/hierarchy1"/>
    <dgm:cxn modelId="{DB72D6F7-6419-425E-9FC9-8D54A4F7FAA6}" type="presOf" srcId="{D877E597-6FCF-443C-A039-BC8D2F57200D}" destId="{135C2405-4BEC-4742-81C5-4BBAEE914957}" srcOrd="0" destOrd="0" presId="urn:microsoft.com/office/officeart/2005/8/layout/hierarchy1"/>
    <dgm:cxn modelId="{97F848D9-A9B0-4143-AC69-0F36CFB3F959}" type="presOf" srcId="{99A208A7-FDAA-46CC-93F7-BCA808CFC120}" destId="{90D14E03-5F96-415B-A564-36FFD7191D36}" srcOrd="0" destOrd="0" presId="urn:microsoft.com/office/officeart/2005/8/layout/hierarchy1"/>
    <dgm:cxn modelId="{8B813328-B0F3-4270-9CF2-E5A25EDC4792}" type="presOf" srcId="{10E9C9C0-CBEB-4E08-B07E-11E203FEF313}" destId="{ACEC5676-7FD8-4A88-91F3-647E47A4587A}" srcOrd="0" destOrd="0" presId="urn:microsoft.com/office/officeart/2005/8/layout/hierarchy1"/>
    <dgm:cxn modelId="{17CD44B8-A5A8-47E9-804B-484D6A481A98}" type="presOf" srcId="{DD039687-6967-4ABA-833E-5ED3C6C831A6}" destId="{67D42EE2-4130-4B7F-99C0-CB8419C39E46}" srcOrd="0" destOrd="0" presId="urn:microsoft.com/office/officeart/2005/8/layout/hierarchy1"/>
    <dgm:cxn modelId="{18331601-22F2-44DF-B4B8-CF41687D02C8}" type="presParOf" srcId="{6A6C9717-315B-4D37-A0AF-BD421C07C43F}" destId="{EF554F2D-B994-44FE-9F0D-2DCB0EEC53C1}" srcOrd="0" destOrd="0" presId="urn:microsoft.com/office/officeart/2005/8/layout/hierarchy1"/>
    <dgm:cxn modelId="{A4C30E72-FECF-4326-819E-1858E317FF50}" type="presParOf" srcId="{EF554F2D-B994-44FE-9F0D-2DCB0EEC53C1}" destId="{197F3F2E-4BF9-4304-8B78-9C2864FA86D8}" srcOrd="0" destOrd="0" presId="urn:microsoft.com/office/officeart/2005/8/layout/hierarchy1"/>
    <dgm:cxn modelId="{3426D807-1871-4ADE-AB1B-F5EF0ACD3351}" type="presParOf" srcId="{197F3F2E-4BF9-4304-8B78-9C2864FA86D8}" destId="{2C91414D-E32D-4EFF-82BD-1D8181D6B172}" srcOrd="0" destOrd="0" presId="urn:microsoft.com/office/officeart/2005/8/layout/hierarchy1"/>
    <dgm:cxn modelId="{852B55A7-892D-4176-8C59-80208C9EF41B}" type="presParOf" srcId="{197F3F2E-4BF9-4304-8B78-9C2864FA86D8}" destId="{90D14E03-5F96-415B-A564-36FFD7191D36}" srcOrd="1" destOrd="0" presId="urn:microsoft.com/office/officeart/2005/8/layout/hierarchy1"/>
    <dgm:cxn modelId="{59EE2853-C33A-40C0-8A82-94599D1DB524}" type="presParOf" srcId="{EF554F2D-B994-44FE-9F0D-2DCB0EEC53C1}" destId="{691D7FFA-D0F8-4826-9C5E-D2EA18CF021B}" srcOrd="1" destOrd="0" presId="urn:microsoft.com/office/officeart/2005/8/layout/hierarchy1"/>
    <dgm:cxn modelId="{C00F958D-D758-470D-8377-64E321162210}" type="presParOf" srcId="{691D7FFA-D0F8-4826-9C5E-D2EA18CF021B}" destId="{68CA3512-BAE4-40C7-A17B-A610250C3749}" srcOrd="0" destOrd="0" presId="urn:microsoft.com/office/officeart/2005/8/layout/hierarchy1"/>
    <dgm:cxn modelId="{4367DBBD-1592-4090-8983-8757B8E19B7B}" type="presParOf" srcId="{691D7FFA-D0F8-4826-9C5E-D2EA18CF021B}" destId="{E0C00BD5-2E66-4121-B35E-A000C719D836}" srcOrd="1" destOrd="0" presId="urn:microsoft.com/office/officeart/2005/8/layout/hierarchy1"/>
    <dgm:cxn modelId="{09CE8D96-73ED-4F44-BAD9-61BF750CB3DF}" type="presParOf" srcId="{E0C00BD5-2E66-4121-B35E-A000C719D836}" destId="{60F42F98-B17F-4428-B16E-4B8B9A013858}" srcOrd="0" destOrd="0" presId="urn:microsoft.com/office/officeart/2005/8/layout/hierarchy1"/>
    <dgm:cxn modelId="{8B8EB28B-98F1-4FCA-9391-7F78F52439DE}" type="presParOf" srcId="{60F42F98-B17F-4428-B16E-4B8B9A013858}" destId="{0D661F09-7091-4580-AE82-34AED43E5216}" srcOrd="0" destOrd="0" presId="urn:microsoft.com/office/officeart/2005/8/layout/hierarchy1"/>
    <dgm:cxn modelId="{CBC08917-939B-4626-9C62-F57669D5BE4A}" type="presParOf" srcId="{60F42F98-B17F-4428-B16E-4B8B9A013858}" destId="{C2876B1A-AAF1-4FFF-8736-E3BE07A7F0F4}" srcOrd="1" destOrd="0" presId="urn:microsoft.com/office/officeart/2005/8/layout/hierarchy1"/>
    <dgm:cxn modelId="{1B72B589-56F3-40BD-BB77-3AF90EF14535}" type="presParOf" srcId="{E0C00BD5-2E66-4121-B35E-A000C719D836}" destId="{C914DF3E-BA28-4D3E-92C7-C4634510963E}" srcOrd="1" destOrd="0" presId="urn:microsoft.com/office/officeart/2005/8/layout/hierarchy1"/>
    <dgm:cxn modelId="{E96E6D5A-D093-4D9D-AF39-6EED1CC2F35C}" type="presParOf" srcId="{C914DF3E-BA28-4D3E-92C7-C4634510963E}" destId="{660B530A-4C15-4778-9B21-30F53BE97F5E}" srcOrd="0" destOrd="0" presId="urn:microsoft.com/office/officeart/2005/8/layout/hierarchy1"/>
    <dgm:cxn modelId="{A8C530D5-CF02-4B2D-8733-822CBEAB1252}" type="presParOf" srcId="{C914DF3E-BA28-4D3E-92C7-C4634510963E}" destId="{086B113B-2747-4EB2-B0DA-7ECAE789648E}" srcOrd="1" destOrd="0" presId="urn:microsoft.com/office/officeart/2005/8/layout/hierarchy1"/>
    <dgm:cxn modelId="{D222248C-4A6E-44F1-B0C9-6EB15253DCAA}" type="presParOf" srcId="{086B113B-2747-4EB2-B0DA-7ECAE789648E}" destId="{39937356-9F9B-4096-9363-3024F568B383}" srcOrd="0" destOrd="0" presId="urn:microsoft.com/office/officeart/2005/8/layout/hierarchy1"/>
    <dgm:cxn modelId="{4266E3EB-2E4A-46F9-A604-9CB17F618A18}" type="presParOf" srcId="{39937356-9F9B-4096-9363-3024F568B383}" destId="{D5EEE86C-0B73-4EA9-8F26-24E7FD038387}" srcOrd="0" destOrd="0" presId="urn:microsoft.com/office/officeart/2005/8/layout/hierarchy1"/>
    <dgm:cxn modelId="{A5619421-96B8-421E-B7B1-467A5C07129B}" type="presParOf" srcId="{39937356-9F9B-4096-9363-3024F568B383}" destId="{ACEC5676-7FD8-4A88-91F3-647E47A4587A}" srcOrd="1" destOrd="0" presId="urn:microsoft.com/office/officeart/2005/8/layout/hierarchy1"/>
    <dgm:cxn modelId="{17BACB22-9399-4D19-8D66-3D6115FE552D}" type="presParOf" srcId="{086B113B-2747-4EB2-B0DA-7ECAE789648E}" destId="{0C178F8F-94A9-422F-9DFE-1F8737393DCA}" srcOrd="1" destOrd="0" presId="urn:microsoft.com/office/officeart/2005/8/layout/hierarchy1"/>
    <dgm:cxn modelId="{C5BAA050-02B7-4C36-BF60-96265C8890BE}" type="presParOf" srcId="{691D7FFA-D0F8-4826-9C5E-D2EA18CF021B}" destId="{24845415-A67B-4A5D-9717-10904589824B}" srcOrd="2" destOrd="0" presId="urn:microsoft.com/office/officeart/2005/8/layout/hierarchy1"/>
    <dgm:cxn modelId="{4D81CBFD-A55B-4D62-B68F-EE47061ED444}" type="presParOf" srcId="{691D7FFA-D0F8-4826-9C5E-D2EA18CF021B}" destId="{12E5AFF8-3539-454D-9464-914C5FC8A749}" srcOrd="3" destOrd="0" presId="urn:microsoft.com/office/officeart/2005/8/layout/hierarchy1"/>
    <dgm:cxn modelId="{EEC9BCA7-9EDA-4665-8C22-67E327416E32}" type="presParOf" srcId="{12E5AFF8-3539-454D-9464-914C5FC8A749}" destId="{C969719C-D136-4C5A-86AD-C8D276284D87}" srcOrd="0" destOrd="0" presId="urn:microsoft.com/office/officeart/2005/8/layout/hierarchy1"/>
    <dgm:cxn modelId="{34F0F37E-5831-4E18-BDB0-DEB3BAC88D3D}" type="presParOf" srcId="{C969719C-D136-4C5A-86AD-C8D276284D87}" destId="{BB9381F5-25D8-468F-BA3D-4EA9F0451843}" srcOrd="0" destOrd="0" presId="urn:microsoft.com/office/officeart/2005/8/layout/hierarchy1"/>
    <dgm:cxn modelId="{E0A72667-35D1-45A4-AAFC-54EB7D4EF553}" type="presParOf" srcId="{C969719C-D136-4C5A-86AD-C8D276284D87}" destId="{67D42EE2-4130-4B7F-99C0-CB8419C39E46}" srcOrd="1" destOrd="0" presId="urn:microsoft.com/office/officeart/2005/8/layout/hierarchy1"/>
    <dgm:cxn modelId="{27888691-F198-4C01-A10E-183FF7D96819}" type="presParOf" srcId="{12E5AFF8-3539-454D-9464-914C5FC8A749}" destId="{AAC40006-BBE3-4BAA-8E3B-AC6FD6953423}" srcOrd="1" destOrd="0" presId="urn:microsoft.com/office/officeart/2005/8/layout/hierarchy1"/>
    <dgm:cxn modelId="{18F1398C-F0BC-4B87-A706-A7515434F6D7}" type="presParOf" srcId="{AAC40006-BBE3-4BAA-8E3B-AC6FD6953423}" destId="{D9B4CE8F-EEA5-42D8-A5B4-22E5708588F3}" srcOrd="0" destOrd="0" presId="urn:microsoft.com/office/officeart/2005/8/layout/hierarchy1"/>
    <dgm:cxn modelId="{6BC72B10-953D-4F8B-A1B1-5DD7402541F5}" type="presParOf" srcId="{AAC40006-BBE3-4BAA-8E3B-AC6FD6953423}" destId="{11866048-366A-4ECC-877C-99BCBFEE5D26}" srcOrd="1" destOrd="0" presId="urn:microsoft.com/office/officeart/2005/8/layout/hierarchy1"/>
    <dgm:cxn modelId="{FDFD1F55-4029-4B1D-B2CA-503709083F85}" type="presParOf" srcId="{11866048-366A-4ECC-877C-99BCBFEE5D26}" destId="{A09E1FB6-2333-41CC-8F8D-FD805948DAB4}" srcOrd="0" destOrd="0" presId="urn:microsoft.com/office/officeart/2005/8/layout/hierarchy1"/>
    <dgm:cxn modelId="{9C351156-9CD7-4D5F-8C57-B06987BA83C6}" type="presParOf" srcId="{A09E1FB6-2333-41CC-8F8D-FD805948DAB4}" destId="{B6A32975-6360-4517-8028-2A7F1A0E72E5}" srcOrd="0" destOrd="0" presId="urn:microsoft.com/office/officeart/2005/8/layout/hierarchy1"/>
    <dgm:cxn modelId="{0520B0A3-8DAA-418C-9813-DA88672A8C21}" type="presParOf" srcId="{A09E1FB6-2333-41CC-8F8D-FD805948DAB4}" destId="{135C2405-4BEC-4742-81C5-4BBAEE914957}" srcOrd="1" destOrd="0" presId="urn:microsoft.com/office/officeart/2005/8/layout/hierarchy1"/>
    <dgm:cxn modelId="{3316ECE2-DB03-49BA-9065-1BA9367833E6}" type="presParOf" srcId="{11866048-366A-4ECC-877C-99BCBFEE5D26}" destId="{3C6B3500-4B1F-4A6E-A86E-3D94CE91B7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BFC1C1-4A1E-41A8-9AFF-5A63A7EFBCE6}" type="doc">
      <dgm:prSet loTypeId="urn:microsoft.com/office/officeart/2005/8/layout/default#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BAB98A-B32D-47AF-AE99-7764C3F27708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  <a:latin typeface="Arial Narrow" pitchFamily="34" charset="0"/>
            </a:rPr>
            <a:t>1. создание условий для формирования здорового образа жизни работников</a:t>
          </a:r>
        </a:p>
      </dgm:t>
    </dgm:pt>
    <dgm:pt modelId="{C693E7CA-95BE-49D9-8B83-F2ECFA43C259}" type="parTrans" cxnId="{C2DE68F9-0818-4956-8D73-B64C677C2305}">
      <dgm:prSet/>
      <dgm:spPr/>
      <dgm:t>
        <a:bodyPr/>
        <a:lstStyle/>
        <a:p>
          <a:endParaRPr lang="ru-RU"/>
        </a:p>
      </dgm:t>
    </dgm:pt>
    <dgm:pt modelId="{08D68388-2A97-457F-8953-E06DA800166B}" type="sibTrans" cxnId="{C2DE68F9-0818-4956-8D73-B64C677C2305}">
      <dgm:prSet/>
      <dgm:spPr/>
      <dgm:t>
        <a:bodyPr/>
        <a:lstStyle/>
        <a:p>
          <a:endParaRPr lang="ru-RU"/>
        </a:p>
      </dgm:t>
    </dgm:pt>
    <dgm:pt modelId="{AAAD8445-E5FC-4A87-BD10-3C8D01854337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  <a:latin typeface="Arial Narrow" pitchFamily="34" charset="0"/>
            </a:rPr>
            <a:t>2. формирование основ для оценки и управления профессиональными рисками</a:t>
          </a:r>
        </a:p>
      </dgm:t>
    </dgm:pt>
    <dgm:pt modelId="{74C4C196-BAE1-4934-9344-E9D2015326C3}" type="parTrans" cxnId="{1D3146E5-233F-4D84-B98C-44EC79D0E5C5}">
      <dgm:prSet/>
      <dgm:spPr/>
      <dgm:t>
        <a:bodyPr/>
        <a:lstStyle/>
        <a:p>
          <a:endParaRPr lang="ru-RU"/>
        </a:p>
      </dgm:t>
    </dgm:pt>
    <dgm:pt modelId="{DF4AE9FD-052A-4374-A1D9-E85F8124F280}" type="sibTrans" cxnId="{1D3146E5-233F-4D84-B98C-44EC79D0E5C5}">
      <dgm:prSet/>
      <dgm:spPr/>
      <dgm:t>
        <a:bodyPr/>
        <a:lstStyle/>
        <a:p>
          <a:endParaRPr lang="ru-RU"/>
        </a:p>
      </dgm:t>
    </dgm:pt>
    <dgm:pt modelId="{30D9B868-71C1-460F-A94C-65286E5EBFFA}" type="pres">
      <dgm:prSet presAssocID="{81BFC1C1-4A1E-41A8-9AFF-5A63A7EFBC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8BD7F-6611-47EA-B58C-B21D353161CB}" type="pres">
      <dgm:prSet presAssocID="{B9BAB98A-B32D-47AF-AE99-7764C3F27708}" presName="node" presStyleLbl="node1" presStyleIdx="0" presStyleCnt="2" custScaleX="136883" custScaleY="47139" custLinFactNeighborX="5006" custLinFactNeighborY="7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9C483-FBEA-479F-A5E3-5EBA6A9BCB03}" type="pres">
      <dgm:prSet presAssocID="{08D68388-2A97-457F-8953-E06DA800166B}" presName="sibTrans" presStyleCnt="0"/>
      <dgm:spPr/>
    </dgm:pt>
    <dgm:pt modelId="{B388956E-F16F-4CD4-8B35-E77D18F044B9}" type="pres">
      <dgm:prSet presAssocID="{AAAD8445-E5FC-4A87-BD10-3C8D01854337}" presName="node" presStyleLbl="node1" presStyleIdx="1" presStyleCnt="2" custScaleX="136898" custScaleY="54274" custLinFactNeighborX="4927" custLinFactNeighborY="2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0FAD9-137E-4622-996B-B428A251CDA9}" type="presOf" srcId="{B9BAB98A-B32D-47AF-AE99-7764C3F27708}" destId="{F4D8BD7F-6611-47EA-B58C-B21D353161CB}" srcOrd="0" destOrd="0" presId="urn:microsoft.com/office/officeart/2005/8/layout/default#2"/>
    <dgm:cxn modelId="{C2DE68F9-0818-4956-8D73-B64C677C2305}" srcId="{81BFC1C1-4A1E-41A8-9AFF-5A63A7EFBCE6}" destId="{B9BAB98A-B32D-47AF-AE99-7764C3F27708}" srcOrd="0" destOrd="0" parTransId="{C693E7CA-95BE-49D9-8B83-F2ECFA43C259}" sibTransId="{08D68388-2A97-457F-8953-E06DA800166B}"/>
    <dgm:cxn modelId="{43C44304-BBE6-4A8A-BF7C-42529CFC6B11}" type="presOf" srcId="{81BFC1C1-4A1E-41A8-9AFF-5A63A7EFBCE6}" destId="{30D9B868-71C1-460F-A94C-65286E5EBFFA}" srcOrd="0" destOrd="0" presId="urn:microsoft.com/office/officeart/2005/8/layout/default#2"/>
    <dgm:cxn modelId="{666C1580-EA9A-4CE2-A562-B8807097F70E}" type="presOf" srcId="{AAAD8445-E5FC-4A87-BD10-3C8D01854337}" destId="{B388956E-F16F-4CD4-8B35-E77D18F044B9}" srcOrd="0" destOrd="0" presId="urn:microsoft.com/office/officeart/2005/8/layout/default#2"/>
    <dgm:cxn modelId="{1D3146E5-233F-4D84-B98C-44EC79D0E5C5}" srcId="{81BFC1C1-4A1E-41A8-9AFF-5A63A7EFBCE6}" destId="{AAAD8445-E5FC-4A87-BD10-3C8D01854337}" srcOrd="1" destOrd="0" parTransId="{74C4C196-BAE1-4934-9344-E9D2015326C3}" sibTransId="{DF4AE9FD-052A-4374-A1D9-E85F8124F280}"/>
    <dgm:cxn modelId="{3A6C0634-28C9-48B6-A9AA-41EE935D4C8B}" type="presParOf" srcId="{30D9B868-71C1-460F-A94C-65286E5EBFFA}" destId="{F4D8BD7F-6611-47EA-B58C-B21D353161CB}" srcOrd="0" destOrd="0" presId="urn:microsoft.com/office/officeart/2005/8/layout/default#2"/>
    <dgm:cxn modelId="{42EB85E6-D8B6-45AC-A5CE-C724D3B9A5E2}" type="presParOf" srcId="{30D9B868-71C1-460F-A94C-65286E5EBFFA}" destId="{8639C483-FBEA-479F-A5E3-5EBA6A9BCB03}" srcOrd="1" destOrd="0" presId="urn:microsoft.com/office/officeart/2005/8/layout/default#2"/>
    <dgm:cxn modelId="{A9D1D3A0-802E-41BA-A7A2-0934F10EF2EB}" type="presParOf" srcId="{30D9B868-71C1-460F-A94C-65286E5EBFFA}" destId="{B388956E-F16F-4CD4-8B35-E77D18F044B9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5BCD35-855F-407D-B355-D5EA2170D89D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8194E3-A33C-4CFF-BA49-119EC657DB16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i="0" baseline="0" dirty="0">
              <a:solidFill>
                <a:schemeClr val="bg1"/>
              </a:solidFill>
              <a:latin typeface="Arial Narrow" pitchFamily="34" charset="0"/>
            </a:rPr>
            <a:t>систематическое выявление опасностей и профессиональных рисков, их регулярный анализ и оценку</a:t>
          </a:r>
        </a:p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baseline="0" dirty="0">
            <a:solidFill>
              <a:schemeClr val="bg1"/>
            </a:solidFill>
            <a:latin typeface="Arial Narrow" pitchFamily="34" charset="0"/>
          </a:endParaRPr>
        </a:p>
      </dgm:t>
    </dgm:pt>
    <dgm:pt modelId="{073111EF-C034-4174-B4BF-146DAD8980A5}" type="parTrans" cxnId="{5A765735-E555-45C8-A43B-640FF659677F}">
      <dgm:prSet/>
      <dgm:spPr/>
      <dgm:t>
        <a:bodyPr/>
        <a:lstStyle/>
        <a:p>
          <a:endParaRPr lang="ru-RU"/>
        </a:p>
      </dgm:t>
    </dgm:pt>
    <dgm:pt modelId="{16AF7B11-4DBC-4DA6-ABAF-0B6D1F5BB571}" type="sibTrans" cxnId="{5A765735-E555-45C8-A43B-640FF659677F}">
      <dgm:prSet/>
      <dgm:spPr/>
      <dgm:t>
        <a:bodyPr/>
        <a:lstStyle/>
        <a:p>
          <a:endParaRPr lang="ru-RU"/>
        </a:p>
      </dgm:t>
    </dgm:pt>
    <dgm:pt modelId="{82FD97AF-4C40-4EEA-86C3-DAEDE9DE1EC2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solidFill>
                <a:schemeClr val="bg1"/>
              </a:solidFill>
              <a:latin typeface="Arial Narrow" pitchFamily="34" charset="0"/>
            </a:rPr>
            <a:t>заблаговременная разработка мер, направленных на обеспечение безопасных условий и охраны труда, определение профессиональных рисков перед вводом в эксплуатацию производственных объектов, вновь организованных рабочих мест</a:t>
          </a:r>
        </a:p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baseline="0" dirty="0">
            <a:solidFill>
              <a:schemeClr val="bg1"/>
            </a:solidFill>
            <a:latin typeface="Arial Narrow" pitchFamily="34" charset="0"/>
          </a:endParaRPr>
        </a:p>
      </dgm:t>
    </dgm:pt>
    <dgm:pt modelId="{3581EE00-CB96-4BD3-9350-52D0B9E75C90}" type="sibTrans" cxnId="{4C2C4513-175C-4B8D-BA3C-D6DC3994FC94}">
      <dgm:prSet/>
      <dgm:spPr/>
      <dgm:t>
        <a:bodyPr/>
        <a:lstStyle/>
        <a:p>
          <a:endParaRPr lang="ru-RU"/>
        </a:p>
      </dgm:t>
    </dgm:pt>
    <dgm:pt modelId="{6BD582F3-F40F-43C8-9744-0C015B20A679}" type="parTrans" cxnId="{4C2C4513-175C-4B8D-BA3C-D6DC3994FC94}">
      <dgm:prSet/>
      <dgm:spPr/>
      <dgm:t>
        <a:bodyPr/>
        <a:lstStyle/>
        <a:p>
          <a:endParaRPr lang="ru-RU"/>
        </a:p>
      </dgm:t>
    </dgm:pt>
    <dgm:pt modelId="{129CBA1B-311C-4375-8AE6-FAEBB8F1584E}" type="pres">
      <dgm:prSet presAssocID="{545BCD35-855F-407D-B355-D5EA2170D8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6F214-51DF-40E3-BFFF-C4C56C480AAD}" type="pres">
      <dgm:prSet presAssocID="{348194E3-A33C-4CFF-BA49-119EC657DB1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26E34-F67C-4D9F-A7A4-39F91B812F2D}" type="pres">
      <dgm:prSet presAssocID="{16AF7B11-4DBC-4DA6-ABAF-0B6D1F5BB571}" presName="sibTrans" presStyleCnt="0"/>
      <dgm:spPr/>
    </dgm:pt>
    <dgm:pt modelId="{07D6F565-CF53-435C-AC21-46C22E812A8C}" type="pres">
      <dgm:prSet presAssocID="{82FD97AF-4C40-4EEA-86C3-DAEDE9DE1EC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7B696B-6E9F-42FE-A7F1-555A5CF827DE}" type="presOf" srcId="{82FD97AF-4C40-4EEA-86C3-DAEDE9DE1EC2}" destId="{07D6F565-CF53-435C-AC21-46C22E812A8C}" srcOrd="0" destOrd="0" presId="urn:microsoft.com/office/officeart/2005/8/layout/default#4"/>
    <dgm:cxn modelId="{F0D5B082-88CE-4C9D-8BC6-0745F0032F1E}" type="presOf" srcId="{545BCD35-855F-407D-B355-D5EA2170D89D}" destId="{129CBA1B-311C-4375-8AE6-FAEBB8F1584E}" srcOrd="0" destOrd="0" presId="urn:microsoft.com/office/officeart/2005/8/layout/default#4"/>
    <dgm:cxn modelId="{4C2C4513-175C-4B8D-BA3C-D6DC3994FC94}" srcId="{545BCD35-855F-407D-B355-D5EA2170D89D}" destId="{82FD97AF-4C40-4EEA-86C3-DAEDE9DE1EC2}" srcOrd="1" destOrd="0" parTransId="{6BD582F3-F40F-43C8-9744-0C015B20A679}" sibTransId="{3581EE00-CB96-4BD3-9350-52D0B9E75C90}"/>
    <dgm:cxn modelId="{90FA7F7F-F4BC-4CD5-892C-9B2C5D855E57}" type="presOf" srcId="{348194E3-A33C-4CFF-BA49-119EC657DB16}" destId="{CBB6F214-51DF-40E3-BFFF-C4C56C480AAD}" srcOrd="0" destOrd="0" presId="urn:microsoft.com/office/officeart/2005/8/layout/default#4"/>
    <dgm:cxn modelId="{5A765735-E555-45C8-A43B-640FF659677F}" srcId="{545BCD35-855F-407D-B355-D5EA2170D89D}" destId="{348194E3-A33C-4CFF-BA49-119EC657DB16}" srcOrd="0" destOrd="0" parTransId="{073111EF-C034-4174-B4BF-146DAD8980A5}" sibTransId="{16AF7B11-4DBC-4DA6-ABAF-0B6D1F5BB571}"/>
    <dgm:cxn modelId="{C13625E9-7819-4345-85FF-AB9E610E483C}" type="presParOf" srcId="{129CBA1B-311C-4375-8AE6-FAEBB8F1584E}" destId="{CBB6F214-51DF-40E3-BFFF-C4C56C480AAD}" srcOrd="0" destOrd="0" presId="urn:microsoft.com/office/officeart/2005/8/layout/default#4"/>
    <dgm:cxn modelId="{037FB681-C549-42D2-8973-4417D8203EDA}" type="presParOf" srcId="{129CBA1B-311C-4375-8AE6-FAEBB8F1584E}" destId="{AF926E34-F67C-4D9F-A7A4-39F91B812F2D}" srcOrd="1" destOrd="0" presId="urn:microsoft.com/office/officeart/2005/8/layout/default#4"/>
    <dgm:cxn modelId="{9A290518-0DFF-43D1-952B-00201C3D70F5}" type="presParOf" srcId="{129CBA1B-311C-4375-8AE6-FAEBB8F1584E}" destId="{07D6F565-CF53-435C-AC21-46C22E812A8C}" srcOrd="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F710AB-E901-4352-BE2B-40C4F8B9930E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C27177-BC8B-4D6B-8249-AEC84D748CAB}">
      <dgm:prSet phldrT="[Текст]" custT="1"/>
      <dgm:spPr/>
      <dgm:t>
        <a:bodyPr/>
        <a:lstStyle/>
        <a:p>
          <a:pPr algn="ctr"/>
          <a:r>
            <a:rPr lang="ru-RU" sz="1200" b="1" dirty="0">
              <a:solidFill>
                <a:schemeClr val="bg1"/>
              </a:solidFill>
              <a:latin typeface="Arial Narrow" pitchFamily="34" charset="0"/>
            </a:rPr>
            <a:t>РИСКИ ТРАВМИРОВАНИЯ</a:t>
          </a:r>
        </a:p>
      </dgm:t>
    </dgm:pt>
    <dgm:pt modelId="{E93265D7-533A-4A0B-B003-99A9025E5CB0}" type="parTrans" cxnId="{D1B4AD93-8026-4B0B-9A6E-B5C8F72B6891}">
      <dgm:prSet/>
      <dgm:spPr/>
      <dgm:t>
        <a:bodyPr/>
        <a:lstStyle/>
        <a:p>
          <a:endParaRPr lang="ru-RU"/>
        </a:p>
      </dgm:t>
    </dgm:pt>
    <dgm:pt modelId="{CF9388B0-D08E-4A79-AE7F-268498820631}" type="sibTrans" cxnId="{D1B4AD93-8026-4B0B-9A6E-B5C8F72B6891}">
      <dgm:prSet/>
      <dgm:spPr/>
      <dgm:t>
        <a:bodyPr/>
        <a:lstStyle/>
        <a:p>
          <a:endParaRPr lang="ru-RU"/>
        </a:p>
      </dgm:t>
    </dgm:pt>
    <dgm:pt modelId="{30FBA397-5FCC-434D-8249-B9FCD6680C92}">
      <dgm:prSet phldrT="[Текст]" custT="1"/>
      <dgm:spPr/>
      <dgm:t>
        <a:bodyPr/>
        <a:lstStyle/>
        <a:p>
          <a:pPr algn="ctr"/>
          <a:r>
            <a:rPr lang="ru-RU" sz="1200" b="1" dirty="0">
              <a:solidFill>
                <a:schemeClr val="bg1"/>
              </a:solidFill>
              <a:latin typeface="Arial Narrow" pitchFamily="34" charset="0"/>
            </a:rPr>
            <a:t>РИСКИ ПОЛУЧЕНИЯ ПРОФЗАБОЛЕВАНИЯ</a:t>
          </a:r>
        </a:p>
      </dgm:t>
    </dgm:pt>
    <dgm:pt modelId="{658CF346-4F1A-4F6B-911F-E51C133400C7}" type="parTrans" cxnId="{40395E4A-EB43-4E1E-AF38-59D2CF2785B0}">
      <dgm:prSet/>
      <dgm:spPr/>
      <dgm:t>
        <a:bodyPr/>
        <a:lstStyle/>
        <a:p>
          <a:endParaRPr lang="ru-RU"/>
        </a:p>
      </dgm:t>
    </dgm:pt>
    <dgm:pt modelId="{4D9E7118-F12D-4F83-BE3F-B18AA44FB78A}" type="sibTrans" cxnId="{40395E4A-EB43-4E1E-AF38-59D2CF2785B0}">
      <dgm:prSet/>
      <dgm:spPr/>
      <dgm:t>
        <a:bodyPr/>
        <a:lstStyle/>
        <a:p>
          <a:endParaRPr lang="ru-RU"/>
        </a:p>
      </dgm:t>
    </dgm:pt>
    <dgm:pt modelId="{0201749B-C839-4225-B61E-B5F2EA7BCAD3}" type="pres">
      <dgm:prSet presAssocID="{84F710AB-E901-4352-BE2B-40C4F8B9930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FFAB54-81C0-4891-972D-E40A3E6C9A42}" type="pres">
      <dgm:prSet presAssocID="{84F710AB-E901-4352-BE2B-40C4F8B9930E}" presName="dummyMaxCanvas" presStyleCnt="0">
        <dgm:presLayoutVars/>
      </dgm:prSet>
      <dgm:spPr/>
    </dgm:pt>
    <dgm:pt modelId="{B88C8BEA-8983-46BC-8791-8C30BCC4F40F}" type="pres">
      <dgm:prSet presAssocID="{84F710AB-E901-4352-BE2B-40C4F8B9930E}" presName="TwoNodes_1" presStyleLbl="node1" presStyleIdx="0" presStyleCnt="2" custScaleX="53331" custLinFactNeighborX="-28051" custLinFactNeighborY="66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7F27C-80D8-4660-B7D2-D4C250A8088A}" type="pres">
      <dgm:prSet presAssocID="{84F710AB-E901-4352-BE2B-40C4F8B9930E}" presName="TwoNodes_2" presStyleLbl="node1" presStyleIdx="1" presStyleCnt="2" custScaleX="65290" custLinFactNeighborX="25280" custLinFactNeighborY="-5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8C329-8495-40EF-BA9F-9E86A374C67C}" type="pres">
      <dgm:prSet presAssocID="{84F710AB-E901-4352-BE2B-40C4F8B9930E}" presName="TwoConn_1-2" presStyleLbl="fgAccFollowNode1" presStyleIdx="0" presStyleCnt="1" custLinFactX="-160256" custLinFactY="-12393" custLinFactNeighborX="-2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FF01F-4BF7-46A6-8E99-4B3D692493FC}" type="pres">
      <dgm:prSet presAssocID="{84F710AB-E901-4352-BE2B-40C4F8B9930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43F8C-BDDC-4A7B-8A3D-698225FBA98E}" type="pres">
      <dgm:prSet presAssocID="{84F710AB-E901-4352-BE2B-40C4F8B9930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33D5F4-8554-4DFE-B3D4-D16D51F815E2}" type="presOf" srcId="{CCC27177-BC8B-4D6B-8249-AEC84D748CAB}" destId="{B88C8BEA-8983-46BC-8791-8C30BCC4F40F}" srcOrd="0" destOrd="0" presId="urn:microsoft.com/office/officeart/2005/8/layout/vProcess5"/>
    <dgm:cxn modelId="{1A9959CB-4100-4A65-9B67-0BC432C02DE8}" type="presOf" srcId="{30FBA397-5FCC-434D-8249-B9FCD6680C92}" destId="{4CA7F27C-80D8-4660-B7D2-D4C250A8088A}" srcOrd="0" destOrd="0" presId="urn:microsoft.com/office/officeart/2005/8/layout/vProcess5"/>
    <dgm:cxn modelId="{D1B4AD93-8026-4B0B-9A6E-B5C8F72B6891}" srcId="{84F710AB-E901-4352-BE2B-40C4F8B9930E}" destId="{CCC27177-BC8B-4D6B-8249-AEC84D748CAB}" srcOrd="0" destOrd="0" parTransId="{E93265D7-533A-4A0B-B003-99A9025E5CB0}" sibTransId="{CF9388B0-D08E-4A79-AE7F-268498820631}"/>
    <dgm:cxn modelId="{8A41CEC8-B0CE-4917-89B8-0D65E6425A01}" type="presOf" srcId="{CF9388B0-D08E-4A79-AE7F-268498820631}" destId="{4F98C329-8495-40EF-BA9F-9E86A374C67C}" srcOrd="0" destOrd="0" presId="urn:microsoft.com/office/officeart/2005/8/layout/vProcess5"/>
    <dgm:cxn modelId="{40395E4A-EB43-4E1E-AF38-59D2CF2785B0}" srcId="{84F710AB-E901-4352-BE2B-40C4F8B9930E}" destId="{30FBA397-5FCC-434D-8249-B9FCD6680C92}" srcOrd="1" destOrd="0" parTransId="{658CF346-4F1A-4F6B-911F-E51C133400C7}" sibTransId="{4D9E7118-F12D-4F83-BE3F-B18AA44FB78A}"/>
    <dgm:cxn modelId="{6DA1E55E-5170-4ED9-ACB3-98DCE333F18C}" type="presOf" srcId="{CCC27177-BC8B-4D6B-8249-AEC84D748CAB}" destId="{84BFF01F-4BF7-46A6-8E99-4B3D692493FC}" srcOrd="1" destOrd="0" presId="urn:microsoft.com/office/officeart/2005/8/layout/vProcess5"/>
    <dgm:cxn modelId="{ED999D67-B705-4C56-8D52-787B6676D5EC}" type="presOf" srcId="{84F710AB-E901-4352-BE2B-40C4F8B9930E}" destId="{0201749B-C839-4225-B61E-B5F2EA7BCAD3}" srcOrd="0" destOrd="0" presId="urn:microsoft.com/office/officeart/2005/8/layout/vProcess5"/>
    <dgm:cxn modelId="{71149891-7EC3-4979-91E5-3FAFDC1E827A}" type="presOf" srcId="{30FBA397-5FCC-434D-8249-B9FCD6680C92}" destId="{2F843F8C-BDDC-4A7B-8A3D-698225FBA98E}" srcOrd="1" destOrd="0" presId="urn:microsoft.com/office/officeart/2005/8/layout/vProcess5"/>
    <dgm:cxn modelId="{BCB90899-4645-43D8-B8B3-7C31F789AFA6}" type="presParOf" srcId="{0201749B-C839-4225-B61E-B5F2EA7BCAD3}" destId="{C2FFAB54-81C0-4891-972D-E40A3E6C9A42}" srcOrd="0" destOrd="0" presId="urn:microsoft.com/office/officeart/2005/8/layout/vProcess5"/>
    <dgm:cxn modelId="{738E0275-F946-48CD-A1DA-4798C5D5FE93}" type="presParOf" srcId="{0201749B-C839-4225-B61E-B5F2EA7BCAD3}" destId="{B88C8BEA-8983-46BC-8791-8C30BCC4F40F}" srcOrd="1" destOrd="0" presId="urn:microsoft.com/office/officeart/2005/8/layout/vProcess5"/>
    <dgm:cxn modelId="{0209AA6D-7F9B-4985-AFAB-10C717F5B4FB}" type="presParOf" srcId="{0201749B-C839-4225-B61E-B5F2EA7BCAD3}" destId="{4CA7F27C-80D8-4660-B7D2-D4C250A8088A}" srcOrd="2" destOrd="0" presId="urn:microsoft.com/office/officeart/2005/8/layout/vProcess5"/>
    <dgm:cxn modelId="{54699590-B305-4B6F-9509-EF8A5C60750D}" type="presParOf" srcId="{0201749B-C839-4225-B61E-B5F2EA7BCAD3}" destId="{4F98C329-8495-40EF-BA9F-9E86A374C67C}" srcOrd="3" destOrd="0" presId="urn:microsoft.com/office/officeart/2005/8/layout/vProcess5"/>
    <dgm:cxn modelId="{E0A4F5EA-69C0-4BA4-9436-BEC497E4D16E}" type="presParOf" srcId="{0201749B-C839-4225-B61E-B5F2EA7BCAD3}" destId="{84BFF01F-4BF7-46A6-8E99-4B3D692493FC}" srcOrd="4" destOrd="0" presId="urn:microsoft.com/office/officeart/2005/8/layout/vProcess5"/>
    <dgm:cxn modelId="{E3FEEF13-1CD5-4BE1-9432-E83A275CB68B}" type="presParOf" srcId="{0201749B-C839-4225-B61E-B5F2EA7BCAD3}" destId="{2F843F8C-BDDC-4A7B-8A3D-698225FBA98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F710AB-E901-4352-BE2B-40C4F8B9930E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C27177-BC8B-4D6B-8249-AEC84D748CAB}">
      <dgm:prSet phldrT="[Текст]" custT="1"/>
      <dgm:spPr/>
      <dgm:t>
        <a:bodyPr/>
        <a:lstStyle/>
        <a:p>
          <a:pPr algn="just"/>
          <a:r>
            <a:rPr lang="ru-RU" sz="1200" b="1" dirty="0">
              <a:solidFill>
                <a:schemeClr val="bg1"/>
              </a:solidFill>
              <a:latin typeface="Arial Narrow" pitchFamily="34" charset="0"/>
            </a:rPr>
            <a:t>СПЕЦИАЛЬНАЯ ОЦЕНКА УСЛОВИЙ ТРУДА</a:t>
          </a:r>
        </a:p>
      </dgm:t>
    </dgm:pt>
    <dgm:pt modelId="{E93265D7-533A-4A0B-B003-99A9025E5CB0}" type="parTrans" cxnId="{D1B4AD93-8026-4B0B-9A6E-B5C8F72B6891}">
      <dgm:prSet/>
      <dgm:spPr/>
      <dgm:t>
        <a:bodyPr/>
        <a:lstStyle/>
        <a:p>
          <a:endParaRPr lang="ru-RU"/>
        </a:p>
      </dgm:t>
    </dgm:pt>
    <dgm:pt modelId="{CF9388B0-D08E-4A79-AE7F-268498820631}" type="sibTrans" cxnId="{D1B4AD93-8026-4B0B-9A6E-B5C8F72B6891}">
      <dgm:prSet/>
      <dgm:spPr/>
      <dgm:t>
        <a:bodyPr/>
        <a:lstStyle/>
        <a:p>
          <a:endParaRPr lang="ru-RU"/>
        </a:p>
      </dgm:t>
    </dgm:pt>
    <dgm:pt modelId="{30FBA397-5FCC-434D-8249-B9FCD6680C92}">
      <dgm:prSet phldrT="[Текст]" custT="1"/>
      <dgm:spPr/>
      <dgm:t>
        <a:bodyPr/>
        <a:lstStyle/>
        <a:p>
          <a:pPr algn="just"/>
          <a:r>
            <a:rPr lang="ru-RU" sz="1200" b="1" dirty="0">
              <a:solidFill>
                <a:schemeClr val="bg1"/>
              </a:solidFill>
              <a:latin typeface="Arial Narrow" pitchFamily="34" charset="0"/>
            </a:rPr>
            <a:t>ПРОИЗВОДСТВЕННЫЙ КОНТРОЛЬ</a:t>
          </a:r>
        </a:p>
      </dgm:t>
    </dgm:pt>
    <dgm:pt modelId="{658CF346-4F1A-4F6B-911F-E51C133400C7}" type="parTrans" cxnId="{40395E4A-EB43-4E1E-AF38-59D2CF2785B0}">
      <dgm:prSet/>
      <dgm:spPr/>
      <dgm:t>
        <a:bodyPr/>
        <a:lstStyle/>
        <a:p>
          <a:endParaRPr lang="ru-RU"/>
        </a:p>
      </dgm:t>
    </dgm:pt>
    <dgm:pt modelId="{4D9E7118-F12D-4F83-BE3F-B18AA44FB78A}" type="sibTrans" cxnId="{40395E4A-EB43-4E1E-AF38-59D2CF2785B0}">
      <dgm:prSet/>
      <dgm:spPr/>
      <dgm:t>
        <a:bodyPr/>
        <a:lstStyle/>
        <a:p>
          <a:endParaRPr lang="ru-RU"/>
        </a:p>
      </dgm:t>
    </dgm:pt>
    <dgm:pt modelId="{2F6BC314-EB27-422E-94FD-1673C10CB134}">
      <dgm:prSet phldrT="[Текст]" custT="1"/>
      <dgm:spPr/>
      <dgm:t>
        <a:bodyPr/>
        <a:lstStyle/>
        <a:p>
          <a:pPr algn="just"/>
          <a:r>
            <a:rPr lang="ru-RU" sz="1200" b="1" dirty="0">
              <a:solidFill>
                <a:schemeClr val="bg1"/>
              </a:solidFill>
              <a:latin typeface="Arial Narrow" pitchFamily="34" charset="0"/>
            </a:rPr>
            <a:t>КОНТРОЛЬ РАБОТОДАТЕЛЯ ЗА СОСТОЯНИЕМ УСЛОВИЙ И ОХРАНЫ ТРУДА И СОБЛЮДЕНИЕМ ТРЕБОВАНИЙ ОХРАНЫ ТРУДА В СТРУКТУРНЫХ ПОДРАЗДЕЛЕНИЯХ И НА РАБОЧИХ МЕСТАХ</a:t>
          </a:r>
        </a:p>
      </dgm:t>
    </dgm:pt>
    <dgm:pt modelId="{8A219E5D-3216-48B4-843A-C2C221292C88}" type="parTrans" cxnId="{25B33D27-F7EA-44E9-8FC6-C0D79C369113}">
      <dgm:prSet/>
      <dgm:spPr/>
      <dgm:t>
        <a:bodyPr/>
        <a:lstStyle/>
        <a:p>
          <a:endParaRPr lang="ru-RU"/>
        </a:p>
      </dgm:t>
    </dgm:pt>
    <dgm:pt modelId="{420490FF-692A-411C-90C1-2F9008CEB2F7}" type="sibTrans" cxnId="{25B33D27-F7EA-44E9-8FC6-C0D79C369113}">
      <dgm:prSet/>
      <dgm:spPr/>
      <dgm:t>
        <a:bodyPr/>
        <a:lstStyle/>
        <a:p>
          <a:endParaRPr lang="ru-RU"/>
        </a:p>
      </dgm:t>
    </dgm:pt>
    <dgm:pt modelId="{4D19EE95-3452-444C-B264-03B4C1D40219}">
      <dgm:prSet phldrT="[Текст]" custT="1"/>
      <dgm:spPr/>
      <dgm:t>
        <a:bodyPr/>
        <a:lstStyle/>
        <a:p>
          <a:pPr algn="just"/>
          <a:r>
            <a:rPr lang="ru-RU" sz="1200" b="1" dirty="0">
              <a:solidFill>
                <a:schemeClr val="bg1"/>
              </a:solidFill>
              <a:latin typeface="Arial Narrow" pitchFamily="34" charset="0"/>
            </a:rPr>
            <a:t>РАССЛЕДОВАНИЕ НЕСЧАСТНЫХ СЛУЧАЕВ НА ПРОИЗВОДСТВЕ, ПРОФЕССИОНАЛЬНЫХ ЗАБОЛЕВАНИЙ</a:t>
          </a:r>
        </a:p>
      </dgm:t>
    </dgm:pt>
    <dgm:pt modelId="{A3FC1EC9-7DCD-447C-B03B-47C68B754340}" type="parTrans" cxnId="{A3D7D679-22DC-4DAE-BF09-2EB4565A2433}">
      <dgm:prSet/>
      <dgm:spPr/>
      <dgm:t>
        <a:bodyPr/>
        <a:lstStyle/>
        <a:p>
          <a:endParaRPr lang="ru-RU"/>
        </a:p>
      </dgm:t>
    </dgm:pt>
    <dgm:pt modelId="{C8AC2D2F-F06B-4E80-BE3C-212D8C2B0B82}" type="sibTrans" cxnId="{A3D7D679-22DC-4DAE-BF09-2EB4565A2433}">
      <dgm:prSet/>
      <dgm:spPr/>
      <dgm:t>
        <a:bodyPr/>
        <a:lstStyle/>
        <a:p>
          <a:endParaRPr lang="ru-RU"/>
        </a:p>
      </dgm:t>
    </dgm:pt>
    <dgm:pt modelId="{AA800E2F-F513-40A5-8B43-D49F735F6D8D}">
      <dgm:prSet phldrT="[Текст]" custT="1"/>
      <dgm:spPr/>
      <dgm:t>
        <a:bodyPr/>
        <a:lstStyle/>
        <a:p>
          <a:pPr algn="just"/>
          <a:r>
            <a:rPr lang="ru-RU" sz="1200" b="1" dirty="0">
              <a:solidFill>
                <a:schemeClr val="bg1"/>
              </a:solidFill>
              <a:latin typeface="Arial Narrow" pitchFamily="34" charset="0"/>
            </a:rPr>
            <a:t>РАССМОТРЕНИЕ ОБСТОЯТЕЛЬСТВ И ПРИЧИН, ПРИВЕДШИХ К ВОЗНИКНОВЕНИЮ МИКРОПОВРЕЖДЕНИЙ (МИКРОТРАВМ)</a:t>
          </a:r>
        </a:p>
      </dgm:t>
    </dgm:pt>
    <dgm:pt modelId="{68D7BFD8-B9DA-4626-8210-CB890519F5E0}" type="parTrans" cxnId="{A46836AF-6380-4339-B541-504B17D34169}">
      <dgm:prSet/>
      <dgm:spPr/>
      <dgm:t>
        <a:bodyPr/>
        <a:lstStyle/>
        <a:p>
          <a:endParaRPr lang="ru-RU"/>
        </a:p>
      </dgm:t>
    </dgm:pt>
    <dgm:pt modelId="{0E15D9AB-C11A-4D79-9EC4-B471D0C6BEC8}" type="sibTrans" cxnId="{A46836AF-6380-4339-B541-504B17D34169}">
      <dgm:prSet/>
      <dgm:spPr/>
      <dgm:t>
        <a:bodyPr/>
        <a:lstStyle/>
        <a:p>
          <a:endParaRPr lang="ru-RU"/>
        </a:p>
      </dgm:t>
    </dgm:pt>
    <dgm:pt modelId="{0201749B-C839-4225-B61E-B5F2EA7BCAD3}" type="pres">
      <dgm:prSet presAssocID="{84F710AB-E901-4352-BE2B-40C4F8B9930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FFAB54-81C0-4891-972D-E40A3E6C9A42}" type="pres">
      <dgm:prSet presAssocID="{84F710AB-E901-4352-BE2B-40C4F8B9930E}" presName="dummyMaxCanvas" presStyleCnt="0">
        <dgm:presLayoutVars/>
      </dgm:prSet>
      <dgm:spPr/>
    </dgm:pt>
    <dgm:pt modelId="{8AA07B32-E68D-4C06-9CFB-B8126C09CD60}" type="pres">
      <dgm:prSet presAssocID="{84F710AB-E901-4352-BE2B-40C4F8B9930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0379F-17A6-4BDA-A702-79A1EF2C17D8}" type="pres">
      <dgm:prSet presAssocID="{84F710AB-E901-4352-BE2B-40C4F8B9930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054BC-8CE8-488D-8107-EA483730B04A}" type="pres">
      <dgm:prSet presAssocID="{84F710AB-E901-4352-BE2B-40C4F8B9930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CB1BA-077C-4AFD-A5BE-71ECF3001C58}" type="pres">
      <dgm:prSet presAssocID="{84F710AB-E901-4352-BE2B-40C4F8B9930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492E2-17CE-4F1C-85C6-A69EEDB3578D}" type="pres">
      <dgm:prSet presAssocID="{84F710AB-E901-4352-BE2B-40C4F8B9930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2678F-5EBF-460A-8342-7DF858385C50}" type="pres">
      <dgm:prSet presAssocID="{84F710AB-E901-4352-BE2B-40C4F8B9930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3BC08-40B4-4B2F-8123-98C3940F0E39}" type="pres">
      <dgm:prSet presAssocID="{84F710AB-E901-4352-BE2B-40C4F8B9930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84F99-2989-4AC8-B9E6-B1704C9B8CB5}" type="pres">
      <dgm:prSet presAssocID="{84F710AB-E901-4352-BE2B-40C4F8B9930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12A99-3D79-4107-B7A4-863C58ADA8C3}" type="pres">
      <dgm:prSet presAssocID="{84F710AB-E901-4352-BE2B-40C4F8B9930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8FC8A-6830-4C48-AE39-E79892547733}" type="pres">
      <dgm:prSet presAssocID="{84F710AB-E901-4352-BE2B-40C4F8B9930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E7B78-717F-4CBA-9298-6B0386441621}" type="pres">
      <dgm:prSet presAssocID="{84F710AB-E901-4352-BE2B-40C4F8B9930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6E6CE-5E43-44FF-B7F7-1797361581C9}" type="pres">
      <dgm:prSet presAssocID="{84F710AB-E901-4352-BE2B-40C4F8B9930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7D0EB-F8DF-4CD9-9690-4CCD47D0C38E}" type="pres">
      <dgm:prSet presAssocID="{84F710AB-E901-4352-BE2B-40C4F8B9930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9A31B-F371-44CA-93DE-796AB3A8E56B}" type="pres">
      <dgm:prSet presAssocID="{84F710AB-E901-4352-BE2B-40C4F8B9930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33721F-63A7-4954-ADFE-0D4E5E834149}" type="presOf" srcId="{2F6BC314-EB27-422E-94FD-1673C10CB134}" destId="{5106E6CE-5E43-44FF-B7F7-1797361581C9}" srcOrd="1" destOrd="0" presId="urn:microsoft.com/office/officeart/2005/8/layout/vProcess5"/>
    <dgm:cxn modelId="{EFC5CBCB-14FB-49C8-AFDB-D52A29E191D5}" type="presOf" srcId="{AA800E2F-F513-40A5-8B43-D49F735F6D8D}" destId="{59D9A31B-F371-44CA-93DE-796AB3A8E56B}" srcOrd="1" destOrd="0" presId="urn:microsoft.com/office/officeart/2005/8/layout/vProcess5"/>
    <dgm:cxn modelId="{D1B4AD93-8026-4B0B-9A6E-B5C8F72B6891}" srcId="{84F710AB-E901-4352-BE2B-40C4F8B9930E}" destId="{CCC27177-BC8B-4D6B-8249-AEC84D748CAB}" srcOrd="0" destOrd="0" parTransId="{E93265D7-533A-4A0B-B003-99A9025E5CB0}" sibTransId="{CF9388B0-D08E-4A79-AE7F-268498820631}"/>
    <dgm:cxn modelId="{94D1DA3F-4920-49B9-98F0-67EC4833F3B0}" type="presOf" srcId="{CCC27177-BC8B-4D6B-8249-AEC84D748CAB}" destId="{8AA07B32-E68D-4C06-9CFB-B8126C09CD60}" srcOrd="0" destOrd="0" presId="urn:microsoft.com/office/officeart/2005/8/layout/vProcess5"/>
    <dgm:cxn modelId="{29C79309-7CEE-4E67-9160-AEDF321AC341}" type="presOf" srcId="{2F6BC314-EB27-422E-94FD-1673C10CB134}" destId="{0A1054BC-8CE8-488D-8107-EA483730B04A}" srcOrd="0" destOrd="0" presId="urn:microsoft.com/office/officeart/2005/8/layout/vProcess5"/>
    <dgm:cxn modelId="{BEA20273-DF7C-41B7-B5A9-B5FE0A124A0F}" type="presOf" srcId="{30FBA397-5FCC-434D-8249-B9FCD6680C92}" destId="{2390379F-17A6-4BDA-A702-79A1EF2C17D8}" srcOrd="0" destOrd="0" presId="urn:microsoft.com/office/officeart/2005/8/layout/vProcess5"/>
    <dgm:cxn modelId="{887182DD-AA88-4EB5-A1C6-85FA4F9BD1A3}" type="presOf" srcId="{420490FF-692A-411C-90C1-2F9008CEB2F7}" destId="{F7984F99-2989-4AC8-B9E6-B1704C9B8CB5}" srcOrd="0" destOrd="0" presId="urn:microsoft.com/office/officeart/2005/8/layout/vProcess5"/>
    <dgm:cxn modelId="{4F963E54-CA71-4B81-ACD2-668A8FA286AA}" type="presOf" srcId="{CF9388B0-D08E-4A79-AE7F-268498820631}" destId="{8932678F-5EBF-460A-8342-7DF858385C50}" srcOrd="0" destOrd="0" presId="urn:microsoft.com/office/officeart/2005/8/layout/vProcess5"/>
    <dgm:cxn modelId="{40420087-B087-47C6-8EED-684AD9DD6B9C}" type="presOf" srcId="{4D9E7118-F12D-4F83-BE3F-B18AA44FB78A}" destId="{C383BC08-40B4-4B2F-8123-98C3940F0E39}" srcOrd="0" destOrd="0" presId="urn:microsoft.com/office/officeart/2005/8/layout/vProcess5"/>
    <dgm:cxn modelId="{A3D7D679-22DC-4DAE-BF09-2EB4565A2433}" srcId="{84F710AB-E901-4352-BE2B-40C4F8B9930E}" destId="{4D19EE95-3452-444C-B264-03B4C1D40219}" srcOrd="3" destOrd="0" parTransId="{A3FC1EC9-7DCD-447C-B03B-47C68B754340}" sibTransId="{C8AC2D2F-F06B-4E80-BE3C-212D8C2B0B82}"/>
    <dgm:cxn modelId="{25A907D9-4F26-405D-AB0F-D7F1247E792F}" type="presOf" srcId="{4D19EE95-3452-444C-B264-03B4C1D40219}" destId="{292CB1BA-077C-4AFD-A5BE-71ECF3001C58}" srcOrd="0" destOrd="0" presId="urn:microsoft.com/office/officeart/2005/8/layout/vProcess5"/>
    <dgm:cxn modelId="{C7AC8FBB-EC2F-4963-AE59-BADD5FC36470}" type="presOf" srcId="{CCC27177-BC8B-4D6B-8249-AEC84D748CAB}" destId="{7738FC8A-6830-4C48-AE39-E79892547733}" srcOrd="1" destOrd="0" presId="urn:microsoft.com/office/officeart/2005/8/layout/vProcess5"/>
    <dgm:cxn modelId="{A46836AF-6380-4339-B541-504B17D34169}" srcId="{84F710AB-E901-4352-BE2B-40C4F8B9930E}" destId="{AA800E2F-F513-40A5-8B43-D49F735F6D8D}" srcOrd="4" destOrd="0" parTransId="{68D7BFD8-B9DA-4626-8210-CB890519F5E0}" sibTransId="{0E15D9AB-C11A-4D79-9EC4-B471D0C6BEC8}"/>
    <dgm:cxn modelId="{90345BFF-3A8E-4EF8-B6EE-5BCE875B01E6}" type="presOf" srcId="{C8AC2D2F-F06B-4E80-BE3C-212D8C2B0B82}" destId="{2CE12A99-3D79-4107-B7A4-863C58ADA8C3}" srcOrd="0" destOrd="0" presId="urn:microsoft.com/office/officeart/2005/8/layout/vProcess5"/>
    <dgm:cxn modelId="{40395E4A-EB43-4E1E-AF38-59D2CF2785B0}" srcId="{84F710AB-E901-4352-BE2B-40C4F8B9930E}" destId="{30FBA397-5FCC-434D-8249-B9FCD6680C92}" srcOrd="1" destOrd="0" parTransId="{658CF346-4F1A-4F6B-911F-E51C133400C7}" sibTransId="{4D9E7118-F12D-4F83-BE3F-B18AA44FB78A}"/>
    <dgm:cxn modelId="{97FC6608-A38B-4832-92EC-7330D80C9644}" type="presOf" srcId="{30FBA397-5FCC-434D-8249-B9FCD6680C92}" destId="{7FCE7B78-717F-4CBA-9298-6B0386441621}" srcOrd="1" destOrd="0" presId="urn:microsoft.com/office/officeart/2005/8/layout/vProcess5"/>
    <dgm:cxn modelId="{C0352B46-709A-49EB-8750-EB73ED04555A}" type="presOf" srcId="{84F710AB-E901-4352-BE2B-40C4F8B9930E}" destId="{0201749B-C839-4225-B61E-B5F2EA7BCAD3}" srcOrd="0" destOrd="0" presId="urn:microsoft.com/office/officeart/2005/8/layout/vProcess5"/>
    <dgm:cxn modelId="{25B33D27-F7EA-44E9-8FC6-C0D79C369113}" srcId="{84F710AB-E901-4352-BE2B-40C4F8B9930E}" destId="{2F6BC314-EB27-422E-94FD-1673C10CB134}" srcOrd="2" destOrd="0" parTransId="{8A219E5D-3216-48B4-843A-C2C221292C88}" sibTransId="{420490FF-692A-411C-90C1-2F9008CEB2F7}"/>
    <dgm:cxn modelId="{532DD2D4-27FE-4735-8B22-ABB1696A2186}" type="presOf" srcId="{AA800E2F-F513-40A5-8B43-D49F735F6D8D}" destId="{4FD492E2-17CE-4F1C-85C6-A69EEDB3578D}" srcOrd="0" destOrd="0" presId="urn:microsoft.com/office/officeart/2005/8/layout/vProcess5"/>
    <dgm:cxn modelId="{19BA316D-13E4-41A1-A2A2-3A2719188C0C}" type="presOf" srcId="{4D19EE95-3452-444C-B264-03B4C1D40219}" destId="{F127D0EB-F8DF-4CD9-9690-4CCD47D0C38E}" srcOrd="1" destOrd="0" presId="urn:microsoft.com/office/officeart/2005/8/layout/vProcess5"/>
    <dgm:cxn modelId="{16B8E3BF-83B8-4249-89ED-295ADB9E5F2C}" type="presParOf" srcId="{0201749B-C839-4225-B61E-B5F2EA7BCAD3}" destId="{C2FFAB54-81C0-4891-972D-E40A3E6C9A42}" srcOrd="0" destOrd="0" presId="urn:microsoft.com/office/officeart/2005/8/layout/vProcess5"/>
    <dgm:cxn modelId="{4CBABCE4-C7E6-46E0-A949-5274FFE0331F}" type="presParOf" srcId="{0201749B-C839-4225-B61E-B5F2EA7BCAD3}" destId="{8AA07B32-E68D-4C06-9CFB-B8126C09CD60}" srcOrd="1" destOrd="0" presId="urn:microsoft.com/office/officeart/2005/8/layout/vProcess5"/>
    <dgm:cxn modelId="{9182FA4A-30C4-4572-A083-7E784AD0D3CB}" type="presParOf" srcId="{0201749B-C839-4225-B61E-B5F2EA7BCAD3}" destId="{2390379F-17A6-4BDA-A702-79A1EF2C17D8}" srcOrd="2" destOrd="0" presId="urn:microsoft.com/office/officeart/2005/8/layout/vProcess5"/>
    <dgm:cxn modelId="{D22D9454-85C6-44EB-A2CA-0679F0214996}" type="presParOf" srcId="{0201749B-C839-4225-B61E-B5F2EA7BCAD3}" destId="{0A1054BC-8CE8-488D-8107-EA483730B04A}" srcOrd="3" destOrd="0" presId="urn:microsoft.com/office/officeart/2005/8/layout/vProcess5"/>
    <dgm:cxn modelId="{AA382FA9-6515-4D85-A68D-73749C0BDEF3}" type="presParOf" srcId="{0201749B-C839-4225-B61E-B5F2EA7BCAD3}" destId="{292CB1BA-077C-4AFD-A5BE-71ECF3001C58}" srcOrd="4" destOrd="0" presId="urn:microsoft.com/office/officeart/2005/8/layout/vProcess5"/>
    <dgm:cxn modelId="{AA196470-3FD8-4F9B-97CA-0C1EF3C59892}" type="presParOf" srcId="{0201749B-C839-4225-B61E-B5F2EA7BCAD3}" destId="{4FD492E2-17CE-4F1C-85C6-A69EEDB3578D}" srcOrd="5" destOrd="0" presId="urn:microsoft.com/office/officeart/2005/8/layout/vProcess5"/>
    <dgm:cxn modelId="{A6D64DF5-CA61-4C56-A901-39BBAAD5676E}" type="presParOf" srcId="{0201749B-C839-4225-B61E-B5F2EA7BCAD3}" destId="{8932678F-5EBF-460A-8342-7DF858385C50}" srcOrd="6" destOrd="0" presId="urn:microsoft.com/office/officeart/2005/8/layout/vProcess5"/>
    <dgm:cxn modelId="{2CA5C3DA-805D-40B6-98DA-DC6199C2C96B}" type="presParOf" srcId="{0201749B-C839-4225-B61E-B5F2EA7BCAD3}" destId="{C383BC08-40B4-4B2F-8123-98C3940F0E39}" srcOrd="7" destOrd="0" presId="urn:microsoft.com/office/officeart/2005/8/layout/vProcess5"/>
    <dgm:cxn modelId="{10EB8082-34B7-48BF-A200-5FB46096F30E}" type="presParOf" srcId="{0201749B-C839-4225-B61E-B5F2EA7BCAD3}" destId="{F7984F99-2989-4AC8-B9E6-B1704C9B8CB5}" srcOrd="8" destOrd="0" presId="urn:microsoft.com/office/officeart/2005/8/layout/vProcess5"/>
    <dgm:cxn modelId="{67C52C9C-5C44-458E-B103-0FF4ECA809C7}" type="presParOf" srcId="{0201749B-C839-4225-B61E-B5F2EA7BCAD3}" destId="{2CE12A99-3D79-4107-B7A4-863C58ADA8C3}" srcOrd="9" destOrd="0" presId="urn:microsoft.com/office/officeart/2005/8/layout/vProcess5"/>
    <dgm:cxn modelId="{86C22508-5A0F-47DF-839E-3F13E3182864}" type="presParOf" srcId="{0201749B-C839-4225-B61E-B5F2EA7BCAD3}" destId="{7738FC8A-6830-4C48-AE39-E79892547733}" srcOrd="10" destOrd="0" presId="urn:microsoft.com/office/officeart/2005/8/layout/vProcess5"/>
    <dgm:cxn modelId="{8A38A472-7171-465B-9A6B-97E995D4AA21}" type="presParOf" srcId="{0201749B-C839-4225-B61E-B5F2EA7BCAD3}" destId="{7FCE7B78-717F-4CBA-9298-6B0386441621}" srcOrd="11" destOrd="0" presId="urn:microsoft.com/office/officeart/2005/8/layout/vProcess5"/>
    <dgm:cxn modelId="{37624F29-994E-4CD6-B4DA-E34D39E36C51}" type="presParOf" srcId="{0201749B-C839-4225-B61E-B5F2EA7BCAD3}" destId="{5106E6CE-5E43-44FF-B7F7-1797361581C9}" srcOrd="12" destOrd="0" presId="urn:microsoft.com/office/officeart/2005/8/layout/vProcess5"/>
    <dgm:cxn modelId="{3F2DE10B-62C4-47DD-B02A-C19D47BC6933}" type="presParOf" srcId="{0201749B-C839-4225-B61E-B5F2EA7BCAD3}" destId="{F127D0EB-F8DF-4CD9-9690-4CCD47D0C38E}" srcOrd="13" destOrd="0" presId="urn:microsoft.com/office/officeart/2005/8/layout/vProcess5"/>
    <dgm:cxn modelId="{209F09F1-A17B-43D9-B022-FEC317576B5C}" type="presParOf" srcId="{0201749B-C839-4225-B61E-B5F2EA7BCAD3}" destId="{59D9A31B-F371-44CA-93DE-796AB3A8E56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B727D-5A9D-4108-96F3-C0B5C8165D6B}">
      <dsp:nvSpPr>
        <dsp:cNvPr id="0" name=""/>
        <dsp:cNvSpPr/>
      </dsp:nvSpPr>
      <dsp:spPr>
        <a:xfrm>
          <a:off x="0" y="0"/>
          <a:ext cx="4320480" cy="18511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u="none" kern="1200" dirty="0">
              <a:solidFill>
                <a:srgbClr val="FF0000"/>
              </a:solidFill>
            </a:rPr>
            <a:t>- Работники могут не понять, для чего заполняют опросные листы</a:t>
          </a:r>
          <a:endParaRPr lang="ru-RU" sz="1200" kern="1200" dirty="0">
            <a:solidFill>
              <a:srgbClr val="FF0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u="none" kern="1200" dirty="0">
              <a:solidFill>
                <a:srgbClr val="FF0000"/>
              </a:solidFill>
            </a:rPr>
            <a:t>- Работники могут ответить формально и не указать реальные опасности на рабочих местах</a:t>
          </a:r>
          <a:endParaRPr lang="en-US" sz="1200" b="0" i="0" kern="1200" dirty="0">
            <a:solidFill>
              <a:srgbClr val="FF0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i="0" kern="1200" dirty="0">
            <a:solidFill>
              <a:srgbClr val="00B05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u="none" kern="1200" dirty="0">
              <a:solidFill>
                <a:srgbClr val="008000"/>
              </a:solidFill>
            </a:rPr>
            <a:t>+ Быстро, </a:t>
          </a:r>
          <a:r>
            <a:rPr lang="ru-RU" sz="1200" b="0" i="0" u="none" kern="1200" dirty="0" err="1">
              <a:solidFill>
                <a:srgbClr val="008000"/>
              </a:solidFill>
            </a:rPr>
            <a:t>незатратно</a:t>
          </a:r>
          <a:r>
            <a:rPr lang="ru-RU" sz="1200" b="0" i="0" u="none" kern="1200" dirty="0">
              <a:solidFill>
                <a:srgbClr val="008000"/>
              </a:solidFill>
            </a:rPr>
            <a:t> </a:t>
          </a:r>
          <a:r>
            <a:rPr lang="en-US" sz="1200" b="0" i="0" kern="1200" dirty="0">
              <a:solidFill>
                <a:srgbClr val="008000"/>
              </a:solidFill>
            </a:rPr>
            <a:t>​</a:t>
          </a:r>
          <a:endParaRPr lang="ru-RU" sz="1200" kern="1200" dirty="0">
            <a:solidFill>
              <a:srgbClr val="008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u="none" kern="1200" dirty="0">
              <a:solidFill>
                <a:srgbClr val="008000"/>
              </a:solidFill>
            </a:rPr>
            <a:t>+ Работник знает, каким опасностям подвергается на рабочем месте</a:t>
          </a:r>
          <a:endParaRPr lang="en-US" sz="1200" b="0" i="0" kern="1200" dirty="0">
            <a:solidFill>
              <a:srgbClr val="008000"/>
            </a:solidFill>
          </a:endParaRPr>
        </a:p>
      </dsp:txBody>
      <dsp:txXfrm>
        <a:off x="0" y="231398"/>
        <a:ext cx="3626287" cy="1388386"/>
      </dsp:txXfrm>
    </dsp:sp>
    <dsp:sp modelId="{0D435002-E975-48E2-B9E4-5CA749CD69AA}">
      <dsp:nvSpPr>
        <dsp:cNvPr id="0" name=""/>
        <dsp:cNvSpPr/>
      </dsp:nvSpPr>
      <dsp:spPr>
        <a:xfrm>
          <a:off x="4320479" y="0"/>
          <a:ext cx="2880320" cy="1851182"/>
        </a:xfrm>
        <a:prstGeom prst="roundRect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/>
            <a:t>Самостоятельное выявление рисков и идентификация на основании опросных листов.</a:t>
          </a:r>
          <a:endParaRPr lang="ru-RU" sz="2300" kern="1200" dirty="0"/>
        </a:p>
      </dsp:txBody>
      <dsp:txXfrm>
        <a:off x="4410846" y="90367"/>
        <a:ext cx="2699586" cy="1670448"/>
      </dsp:txXfrm>
    </dsp:sp>
    <dsp:sp modelId="{F10992B2-FE6C-4F67-BD4C-A17F69A4B6CB}">
      <dsp:nvSpPr>
        <dsp:cNvPr id="0" name=""/>
        <dsp:cNvSpPr/>
      </dsp:nvSpPr>
      <dsp:spPr>
        <a:xfrm>
          <a:off x="0" y="1944215"/>
          <a:ext cx="4320480" cy="18511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u="none" kern="1200" dirty="0">
              <a:solidFill>
                <a:srgbClr val="008000"/>
              </a:solidFill>
            </a:rPr>
            <a:t>+ Высокая информативность</a:t>
          </a:r>
          <a:r>
            <a:rPr lang="en-US" sz="1200" b="0" i="0" kern="1200" dirty="0">
              <a:solidFill>
                <a:srgbClr val="008000"/>
              </a:solidFill>
            </a:rPr>
            <a:t>​</a:t>
          </a:r>
          <a:endParaRPr lang="ru-RU" sz="1200" kern="1200" dirty="0">
            <a:solidFill>
              <a:srgbClr val="008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u="none" kern="1200" dirty="0">
              <a:solidFill>
                <a:srgbClr val="FF0000"/>
              </a:solidFill>
            </a:rPr>
            <a:t>- Нужно создать рабочую группу, которая будет посещать рабочие места и выявлять опасности</a:t>
          </a:r>
          <a:endParaRPr lang="en-US" sz="1200" b="0" i="0" kern="1200" dirty="0">
            <a:solidFill>
              <a:srgbClr val="FF0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dirty="0">
              <a:solidFill>
                <a:srgbClr val="FF0000"/>
              </a:solidFill>
            </a:rPr>
            <a:t>- Долгий </a:t>
          </a:r>
          <a:r>
            <a:rPr lang="ru-RU" sz="1200" b="0" i="0" u="none" kern="1200" dirty="0">
              <a:solidFill>
                <a:srgbClr val="FF0000"/>
              </a:solidFill>
            </a:rPr>
            <a:t>период  оценки</a:t>
          </a:r>
          <a:r>
            <a:rPr lang="en-US" sz="1200" b="0" i="0" kern="1200" dirty="0">
              <a:solidFill>
                <a:srgbClr val="FF0000"/>
              </a:solidFill>
            </a:rPr>
            <a:t>​</a:t>
          </a:r>
        </a:p>
      </dsp:txBody>
      <dsp:txXfrm>
        <a:off x="0" y="2175613"/>
        <a:ext cx="3626287" cy="1388386"/>
      </dsp:txXfrm>
    </dsp:sp>
    <dsp:sp modelId="{AE39790D-E73F-4353-B857-2C73F16F22B2}">
      <dsp:nvSpPr>
        <dsp:cNvPr id="0" name=""/>
        <dsp:cNvSpPr/>
      </dsp:nvSpPr>
      <dsp:spPr>
        <a:xfrm>
          <a:off x="4320479" y="2001399"/>
          <a:ext cx="2880320" cy="1851182"/>
        </a:xfrm>
        <a:prstGeom prst="roundRect">
          <a:avLst/>
        </a:prstGeom>
        <a:gradFill rotWithShape="1"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/>
            <a:t>Аудит посредством карты рисков</a:t>
          </a:r>
          <a:endParaRPr lang="ru-RU" sz="2300" kern="1200" dirty="0"/>
        </a:p>
      </dsp:txBody>
      <dsp:txXfrm>
        <a:off x="4410846" y="2091766"/>
        <a:ext cx="2699586" cy="1670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4CE8F-EEA5-42D8-A5B4-22E5708588F3}">
      <dsp:nvSpPr>
        <dsp:cNvPr id="0" name=""/>
        <dsp:cNvSpPr/>
      </dsp:nvSpPr>
      <dsp:spPr>
        <a:xfrm>
          <a:off x="6535974" y="1885122"/>
          <a:ext cx="390487" cy="403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311"/>
              </a:lnTo>
              <a:lnTo>
                <a:pt x="390487" y="285311"/>
              </a:lnTo>
              <a:lnTo>
                <a:pt x="390487" y="40313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45415-A67B-4A5D-9717-10904589824B}">
      <dsp:nvSpPr>
        <dsp:cNvPr id="0" name=""/>
        <dsp:cNvSpPr/>
      </dsp:nvSpPr>
      <dsp:spPr>
        <a:xfrm>
          <a:off x="4105802" y="809541"/>
          <a:ext cx="2430172" cy="267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093"/>
              </a:lnTo>
              <a:lnTo>
                <a:pt x="2430172" y="150093"/>
              </a:lnTo>
              <a:lnTo>
                <a:pt x="2430172" y="2679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B530A-4C15-4778-9B21-30F53BE97F5E}">
      <dsp:nvSpPr>
        <dsp:cNvPr id="0" name=""/>
        <dsp:cNvSpPr/>
      </dsp:nvSpPr>
      <dsp:spPr>
        <a:xfrm>
          <a:off x="1371746" y="1822423"/>
          <a:ext cx="347102" cy="398584"/>
        </a:xfrm>
        <a:custGeom>
          <a:avLst/>
          <a:gdLst/>
          <a:ahLst/>
          <a:cxnLst/>
          <a:rect l="0" t="0" r="0" b="0"/>
          <a:pathLst>
            <a:path>
              <a:moveTo>
                <a:pt x="347102" y="0"/>
              </a:moveTo>
              <a:lnTo>
                <a:pt x="347102" y="280756"/>
              </a:lnTo>
              <a:lnTo>
                <a:pt x="0" y="280756"/>
              </a:lnTo>
              <a:lnTo>
                <a:pt x="0" y="39858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A3512-BAE4-40C7-A17B-A610250C3749}">
      <dsp:nvSpPr>
        <dsp:cNvPr id="0" name=""/>
        <dsp:cNvSpPr/>
      </dsp:nvSpPr>
      <dsp:spPr>
        <a:xfrm>
          <a:off x="1718849" y="809541"/>
          <a:ext cx="2386952" cy="205222"/>
        </a:xfrm>
        <a:custGeom>
          <a:avLst/>
          <a:gdLst/>
          <a:ahLst/>
          <a:cxnLst/>
          <a:rect l="0" t="0" r="0" b="0"/>
          <a:pathLst>
            <a:path>
              <a:moveTo>
                <a:pt x="2386952" y="0"/>
              </a:moveTo>
              <a:lnTo>
                <a:pt x="2386952" y="87394"/>
              </a:lnTo>
              <a:lnTo>
                <a:pt x="0" y="87394"/>
              </a:lnTo>
              <a:lnTo>
                <a:pt x="0" y="20522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1414D-E32D-4EFF-82BD-1D8181D6B172}">
      <dsp:nvSpPr>
        <dsp:cNvPr id="0" name=""/>
        <dsp:cNvSpPr/>
      </dsp:nvSpPr>
      <dsp:spPr>
        <a:xfrm>
          <a:off x="2292791" y="1882"/>
          <a:ext cx="3626021" cy="807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D14E03-5F96-415B-A564-36FFD7191D36}">
      <dsp:nvSpPr>
        <dsp:cNvPr id="0" name=""/>
        <dsp:cNvSpPr/>
      </dsp:nvSpPr>
      <dsp:spPr>
        <a:xfrm>
          <a:off x="2434114" y="136138"/>
          <a:ext cx="3626021" cy="807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 Narrow" pitchFamily="34" charset="0"/>
            </a:rPr>
            <a:t>Вводит 2 основных принципа безопасности:</a:t>
          </a:r>
        </a:p>
      </dsp:txBody>
      <dsp:txXfrm>
        <a:off x="2457770" y="159794"/>
        <a:ext cx="3578709" cy="760347"/>
      </dsp:txXfrm>
    </dsp:sp>
    <dsp:sp modelId="{0D661F09-7091-4580-AE82-34AED43E5216}">
      <dsp:nvSpPr>
        <dsp:cNvPr id="0" name=""/>
        <dsp:cNvSpPr/>
      </dsp:nvSpPr>
      <dsp:spPr>
        <a:xfrm>
          <a:off x="223617" y="1014764"/>
          <a:ext cx="2990463" cy="807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876B1A-AAF1-4FFF-8736-E3BE07A7F0F4}">
      <dsp:nvSpPr>
        <dsp:cNvPr id="0" name=""/>
        <dsp:cNvSpPr/>
      </dsp:nvSpPr>
      <dsp:spPr>
        <a:xfrm>
          <a:off x="364940" y="1149020"/>
          <a:ext cx="2990463" cy="807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itchFamily="34" charset="0"/>
            </a:rPr>
            <a:t>Предупреждение и профилактика опасностей, ликвидация или снижение уровня </a:t>
          </a:r>
          <a:r>
            <a:rPr lang="ru-RU" sz="1400" b="1" kern="1200" dirty="0" err="1">
              <a:latin typeface="Arial Narrow" pitchFamily="34" charset="0"/>
            </a:rPr>
            <a:t>профриска</a:t>
          </a:r>
          <a:endParaRPr lang="ru-RU" sz="1400" b="1" kern="1200" dirty="0">
            <a:latin typeface="Arial Narrow" pitchFamily="34" charset="0"/>
          </a:endParaRPr>
        </a:p>
      </dsp:txBody>
      <dsp:txXfrm>
        <a:off x="388596" y="1172676"/>
        <a:ext cx="2943151" cy="760347"/>
      </dsp:txXfrm>
    </dsp:sp>
    <dsp:sp modelId="{D5EEE86C-0B73-4EA9-8F26-24E7FD038387}">
      <dsp:nvSpPr>
        <dsp:cNvPr id="0" name=""/>
        <dsp:cNvSpPr/>
      </dsp:nvSpPr>
      <dsp:spPr>
        <a:xfrm>
          <a:off x="7241" y="2221007"/>
          <a:ext cx="2729011" cy="1683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EC5676-7FD8-4A88-91F3-647E47A4587A}">
      <dsp:nvSpPr>
        <dsp:cNvPr id="0" name=""/>
        <dsp:cNvSpPr/>
      </dsp:nvSpPr>
      <dsp:spPr>
        <a:xfrm>
          <a:off x="148564" y="2355264"/>
          <a:ext cx="2729011" cy="1683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itchFamily="34" charset="0"/>
            </a:rPr>
            <a:t>Осуществляется путем постоянной (систематической) реализации работодателем комплекса мероприятий по улучшению условий труда и снижению уровня </a:t>
          </a:r>
          <a:r>
            <a:rPr lang="ru-RU" sz="1400" b="1" kern="1200" dirty="0" err="1">
              <a:latin typeface="Arial Narrow" pitchFamily="34" charset="0"/>
            </a:rPr>
            <a:t>профриска</a:t>
          </a:r>
          <a:r>
            <a:rPr lang="ru-RU" sz="1400" b="1" kern="1200" dirty="0">
              <a:latin typeface="Arial Narrow" pitchFamily="34" charset="0"/>
            </a:rPr>
            <a:t> с соблюдением последовательности (приоритетности) их реализации</a:t>
          </a:r>
        </a:p>
      </dsp:txBody>
      <dsp:txXfrm>
        <a:off x="197866" y="2404566"/>
        <a:ext cx="2630407" cy="1584695"/>
      </dsp:txXfrm>
    </dsp:sp>
    <dsp:sp modelId="{BB9381F5-25D8-468F-BA3D-4EA9F0451843}">
      <dsp:nvSpPr>
        <dsp:cNvPr id="0" name=""/>
        <dsp:cNvSpPr/>
      </dsp:nvSpPr>
      <dsp:spPr>
        <a:xfrm>
          <a:off x="4977872" y="1077462"/>
          <a:ext cx="3116204" cy="807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D42EE2-4130-4B7F-99C0-CB8419C39E46}">
      <dsp:nvSpPr>
        <dsp:cNvPr id="0" name=""/>
        <dsp:cNvSpPr/>
      </dsp:nvSpPr>
      <dsp:spPr>
        <a:xfrm>
          <a:off x="5119195" y="1211719"/>
          <a:ext cx="3116204" cy="807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itchFamily="34" charset="0"/>
            </a:rPr>
            <a:t>Минимизация последствий повреждения здоровья работников, которые не удалось предотвратить</a:t>
          </a:r>
        </a:p>
      </dsp:txBody>
      <dsp:txXfrm>
        <a:off x="5142851" y="1235375"/>
        <a:ext cx="3068892" cy="760347"/>
      </dsp:txXfrm>
    </dsp:sp>
    <dsp:sp modelId="{B6A32975-6360-4517-8028-2A7F1A0E72E5}">
      <dsp:nvSpPr>
        <dsp:cNvPr id="0" name=""/>
        <dsp:cNvSpPr/>
      </dsp:nvSpPr>
      <dsp:spPr>
        <a:xfrm>
          <a:off x="5744513" y="2288261"/>
          <a:ext cx="2363898" cy="1533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5C2405-4BEC-4742-81C5-4BBAEE914957}">
      <dsp:nvSpPr>
        <dsp:cNvPr id="0" name=""/>
        <dsp:cNvSpPr/>
      </dsp:nvSpPr>
      <dsp:spPr>
        <a:xfrm>
          <a:off x="5885835" y="2422518"/>
          <a:ext cx="2363898" cy="1533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itchFamily="34" charset="0"/>
            </a:rPr>
            <a:t>Работодатель должен предусмотреть мероприятия, которые обеспечат постоянную готовность к ликвидации возникших опасностей и минимизации их последствий</a:t>
          </a:r>
        </a:p>
      </dsp:txBody>
      <dsp:txXfrm>
        <a:off x="5930755" y="2467438"/>
        <a:ext cx="2274058" cy="1443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8BD7F-6611-47EA-B58C-B21D353161CB}">
      <dsp:nvSpPr>
        <dsp:cNvPr id="0" name=""/>
        <dsp:cNvSpPr/>
      </dsp:nvSpPr>
      <dsp:spPr>
        <a:xfrm>
          <a:off x="890" y="456717"/>
          <a:ext cx="7919989" cy="1636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  <a:latin typeface="Arial Narrow" pitchFamily="34" charset="0"/>
            </a:rPr>
            <a:t>1. создание условий для формирования здорового образа жизни работников</a:t>
          </a:r>
        </a:p>
      </dsp:txBody>
      <dsp:txXfrm>
        <a:off x="890" y="456717"/>
        <a:ext cx="7919989" cy="1636464"/>
      </dsp:txXfrm>
    </dsp:sp>
    <dsp:sp modelId="{B388956E-F16F-4CD4-8B35-E77D18F044B9}">
      <dsp:nvSpPr>
        <dsp:cNvPr id="0" name=""/>
        <dsp:cNvSpPr/>
      </dsp:nvSpPr>
      <dsp:spPr>
        <a:xfrm>
          <a:off x="22" y="2475391"/>
          <a:ext cx="7920857" cy="1884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  <a:latin typeface="Arial Narrow" pitchFamily="34" charset="0"/>
            </a:rPr>
            <a:t>2. формирование основ для оценки и управления профессиональными рисками</a:t>
          </a:r>
        </a:p>
      </dsp:txBody>
      <dsp:txXfrm>
        <a:off x="22" y="2475391"/>
        <a:ext cx="7920857" cy="18841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6F214-51DF-40E3-BFFF-C4C56C480AAD}">
      <dsp:nvSpPr>
        <dsp:cNvPr id="0" name=""/>
        <dsp:cNvSpPr/>
      </dsp:nvSpPr>
      <dsp:spPr>
        <a:xfrm>
          <a:off x="1116" y="854273"/>
          <a:ext cx="4353222" cy="2611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i="0" kern="1200" baseline="0" dirty="0">
              <a:solidFill>
                <a:schemeClr val="bg1"/>
              </a:solidFill>
              <a:latin typeface="Arial Narrow" pitchFamily="34" charset="0"/>
            </a:rPr>
            <a:t>систематическое выявление опасностей и профессиональных рисков, их регулярный анализ и оценку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baseline="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1116" y="854273"/>
        <a:ext cx="4353222" cy="2611933"/>
      </dsp:txXfrm>
    </dsp:sp>
    <dsp:sp modelId="{07D6F565-CF53-435C-AC21-46C22E812A8C}">
      <dsp:nvSpPr>
        <dsp:cNvPr id="0" name=""/>
        <dsp:cNvSpPr/>
      </dsp:nvSpPr>
      <dsp:spPr>
        <a:xfrm>
          <a:off x="4789661" y="854273"/>
          <a:ext cx="4353222" cy="2611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solidFill>
                <a:schemeClr val="bg1"/>
              </a:solidFill>
              <a:latin typeface="Arial Narrow" pitchFamily="34" charset="0"/>
            </a:rPr>
            <a:t>заблаговременная разработка мер, направленных на обеспечение безопасных условий и охраны труда, определение профессиональных рисков перед вводом в эксплуатацию производственных объектов, вновь организованных рабочих мест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baseline="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4789661" y="854273"/>
        <a:ext cx="4353222" cy="2611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C8BEA-8983-46BC-8791-8C30BCC4F40F}">
      <dsp:nvSpPr>
        <dsp:cNvPr id="0" name=""/>
        <dsp:cNvSpPr/>
      </dsp:nvSpPr>
      <dsp:spPr>
        <a:xfrm>
          <a:off x="0" y="864100"/>
          <a:ext cx="3949706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Arial Narrow" pitchFamily="34" charset="0"/>
            </a:rPr>
            <a:t>РИСКИ ТРАВМИРОВАНИЯ</a:t>
          </a:r>
        </a:p>
      </dsp:txBody>
      <dsp:txXfrm>
        <a:off x="37963" y="902063"/>
        <a:ext cx="3199814" cy="1220218"/>
      </dsp:txXfrm>
    </dsp:sp>
    <dsp:sp modelId="{4CA7F27C-80D8-4660-B7D2-D4C250A8088A}">
      <dsp:nvSpPr>
        <dsp:cNvPr id="0" name=""/>
        <dsp:cNvSpPr/>
      </dsp:nvSpPr>
      <dsp:spPr>
        <a:xfrm>
          <a:off x="3877575" y="864090"/>
          <a:ext cx="4835392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Arial Narrow" pitchFamily="34" charset="0"/>
            </a:rPr>
            <a:t>РИСКИ ПОЛУЧЕНИЯ ПРОФЗАБОЛЕВАНИЯ</a:t>
          </a:r>
        </a:p>
      </dsp:txBody>
      <dsp:txXfrm>
        <a:off x="3915538" y="902053"/>
        <a:ext cx="3356097" cy="1220218"/>
      </dsp:txXfrm>
    </dsp:sp>
    <dsp:sp modelId="{4F98C329-8495-40EF-BA9F-9E86A374C67C}">
      <dsp:nvSpPr>
        <dsp:cNvPr id="0" name=""/>
        <dsp:cNvSpPr/>
      </dsp:nvSpPr>
      <dsp:spPr>
        <a:xfrm>
          <a:off x="3528395" y="72009"/>
          <a:ext cx="842493" cy="8424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717956" y="72009"/>
        <a:ext cx="463371" cy="6339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07B32-E68D-4C06-9CFB-B8126C09CD60}">
      <dsp:nvSpPr>
        <dsp:cNvPr id="0" name=""/>
        <dsp:cNvSpPr/>
      </dsp:nvSpPr>
      <dsp:spPr>
        <a:xfrm>
          <a:off x="0" y="0"/>
          <a:ext cx="6708985" cy="518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Arial Narrow" pitchFamily="34" charset="0"/>
            </a:rPr>
            <a:t>СПЕЦИАЛЬНАЯ ОЦЕНКА УСЛОВИЙ ТРУДА</a:t>
          </a:r>
        </a:p>
      </dsp:txBody>
      <dsp:txXfrm>
        <a:off x="15185" y="15185"/>
        <a:ext cx="6088869" cy="488087"/>
      </dsp:txXfrm>
    </dsp:sp>
    <dsp:sp modelId="{2390379F-17A6-4BDA-A702-79A1EF2C17D8}">
      <dsp:nvSpPr>
        <dsp:cNvPr id="0" name=""/>
        <dsp:cNvSpPr/>
      </dsp:nvSpPr>
      <dsp:spPr>
        <a:xfrm>
          <a:off x="500995" y="590465"/>
          <a:ext cx="6708985" cy="518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Arial Narrow" pitchFamily="34" charset="0"/>
            </a:rPr>
            <a:t>ПРОИЗВОДСТВЕННЫЙ КОНТРОЛЬ</a:t>
          </a:r>
        </a:p>
      </dsp:txBody>
      <dsp:txXfrm>
        <a:off x="516180" y="605650"/>
        <a:ext cx="5840622" cy="488087"/>
      </dsp:txXfrm>
    </dsp:sp>
    <dsp:sp modelId="{0A1054BC-8CE8-488D-8107-EA483730B04A}">
      <dsp:nvSpPr>
        <dsp:cNvPr id="0" name=""/>
        <dsp:cNvSpPr/>
      </dsp:nvSpPr>
      <dsp:spPr>
        <a:xfrm>
          <a:off x="1001991" y="1180931"/>
          <a:ext cx="6708985" cy="518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Arial Narrow" pitchFamily="34" charset="0"/>
            </a:rPr>
            <a:t>КОНТРОЛЬ РАБОТОДАТЕЛЯ ЗА СОСТОЯНИЕМ УСЛОВИЙ И ОХРАНЫ ТРУДА И СОБЛЮДЕНИЕМ ТРЕБОВАНИЙ ОХРАНЫ ТРУДА В СТРУКТУРНЫХ ПОДРАЗДЕЛЕНИЯХ И НА РАБОЧИХ МЕСТАХ</a:t>
          </a:r>
        </a:p>
      </dsp:txBody>
      <dsp:txXfrm>
        <a:off x="1017176" y="1196116"/>
        <a:ext cx="5840622" cy="488087"/>
      </dsp:txXfrm>
    </dsp:sp>
    <dsp:sp modelId="{292CB1BA-077C-4AFD-A5BE-71ECF3001C58}">
      <dsp:nvSpPr>
        <dsp:cNvPr id="0" name=""/>
        <dsp:cNvSpPr/>
      </dsp:nvSpPr>
      <dsp:spPr>
        <a:xfrm>
          <a:off x="1502986" y="1771396"/>
          <a:ext cx="6708985" cy="518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Arial Narrow" pitchFamily="34" charset="0"/>
            </a:rPr>
            <a:t>РАССЛЕДОВАНИЕ НЕСЧАСТНЫХ СЛУЧАЕВ НА ПРОИЗВОДСТВЕ, ПРОФЕССИОНАЛЬНЫХ ЗАБОЛЕВАНИЙ</a:t>
          </a:r>
        </a:p>
      </dsp:txBody>
      <dsp:txXfrm>
        <a:off x="1518171" y="1786581"/>
        <a:ext cx="5840622" cy="488087"/>
      </dsp:txXfrm>
    </dsp:sp>
    <dsp:sp modelId="{4FD492E2-17CE-4F1C-85C6-A69EEDB3578D}">
      <dsp:nvSpPr>
        <dsp:cNvPr id="0" name=""/>
        <dsp:cNvSpPr/>
      </dsp:nvSpPr>
      <dsp:spPr>
        <a:xfrm>
          <a:off x="2003982" y="2361862"/>
          <a:ext cx="6708985" cy="518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Arial Narrow" pitchFamily="34" charset="0"/>
            </a:rPr>
            <a:t>РАССМОТРЕНИЕ ОБСТОЯТЕЛЬСТВ И ПРИЧИН, ПРИВЕДШИХ К ВОЗНИКНОВЕНИЮ МИКРОПОВРЕЖДЕНИЙ (МИКРОТРАВМ)</a:t>
          </a:r>
        </a:p>
      </dsp:txBody>
      <dsp:txXfrm>
        <a:off x="2019167" y="2377047"/>
        <a:ext cx="5840622" cy="488087"/>
      </dsp:txXfrm>
    </dsp:sp>
    <dsp:sp modelId="{8932678F-5EBF-460A-8342-7DF858385C50}">
      <dsp:nvSpPr>
        <dsp:cNvPr id="0" name=""/>
        <dsp:cNvSpPr/>
      </dsp:nvSpPr>
      <dsp:spPr>
        <a:xfrm>
          <a:off x="6371987" y="378762"/>
          <a:ext cx="336997" cy="3369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447811" y="378762"/>
        <a:ext cx="185349" cy="253590"/>
      </dsp:txXfrm>
    </dsp:sp>
    <dsp:sp modelId="{C383BC08-40B4-4B2F-8123-98C3940F0E39}">
      <dsp:nvSpPr>
        <dsp:cNvPr id="0" name=""/>
        <dsp:cNvSpPr/>
      </dsp:nvSpPr>
      <dsp:spPr>
        <a:xfrm>
          <a:off x="6872983" y="969227"/>
          <a:ext cx="336997" cy="3369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948807" y="969227"/>
        <a:ext cx="185349" cy="253590"/>
      </dsp:txXfrm>
    </dsp:sp>
    <dsp:sp modelId="{F7984F99-2989-4AC8-B9E6-B1704C9B8CB5}">
      <dsp:nvSpPr>
        <dsp:cNvPr id="0" name=""/>
        <dsp:cNvSpPr/>
      </dsp:nvSpPr>
      <dsp:spPr>
        <a:xfrm>
          <a:off x="7373979" y="1551052"/>
          <a:ext cx="336997" cy="3369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7449803" y="1551052"/>
        <a:ext cx="185349" cy="253590"/>
      </dsp:txXfrm>
    </dsp:sp>
    <dsp:sp modelId="{2CE12A99-3D79-4107-B7A4-863C58ADA8C3}">
      <dsp:nvSpPr>
        <dsp:cNvPr id="0" name=""/>
        <dsp:cNvSpPr/>
      </dsp:nvSpPr>
      <dsp:spPr>
        <a:xfrm>
          <a:off x="7874974" y="2147278"/>
          <a:ext cx="336997" cy="3369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7950798" y="2147278"/>
        <a:ext cx="185349" cy="253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0EDEBF-2109-4205-9B1F-73CA8F654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00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3F8AC8-5D4C-4C21-9B28-D3999CC990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E6515-C0CB-4646-BDF8-EA9F873206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8F5A2-02B2-4216-88E4-F20261BA8C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4752F-BBA7-4C66-B11A-D635ADAFA6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8B34F-9837-4CF7-A083-FC9A635337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A5C1FDD-CC12-46D0-B442-627FEC6D43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34854A2A-21FF-4440-AA8B-9A251681E7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2750-52C6-4D4C-854E-61F6C84A42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FE16B-8002-4E70-8E6B-918AB93913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FD822-06EA-4805-93F8-30407345A6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D519DA-B7E0-491C-BC57-0A32BB0C5C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251520" y="4088787"/>
            <a:ext cx="905778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/>
              <a:t>Ольга </a:t>
            </a:r>
            <a:r>
              <a:rPr lang="ru-RU" sz="1600" b="1" dirty="0" err="1" smtClean="0"/>
              <a:t>Гревцева</a:t>
            </a:r>
            <a:r>
              <a:rPr lang="ru-RU" sz="1600" b="1" dirty="0" smtClean="0"/>
              <a:t>,</a:t>
            </a:r>
            <a:endParaRPr lang="ru-RU" sz="1600" b="1" dirty="0"/>
          </a:p>
          <a:p>
            <a:pPr>
              <a:spcBef>
                <a:spcPct val="50000"/>
              </a:spcBef>
            </a:pPr>
            <a:r>
              <a:rPr lang="ru-RU" sz="1200" b="1" dirty="0" smtClean="0">
                <a:latin typeface="Arial"/>
                <a:cs typeface="Arial"/>
              </a:rPr>
              <a:t>Руководитель направления Охрана  труда </a:t>
            </a:r>
            <a:r>
              <a:rPr lang="ru-RU" sz="1200" b="1" dirty="0" err="1">
                <a:latin typeface="Arial"/>
                <a:cs typeface="Arial"/>
              </a:rPr>
              <a:t>Актион-МЦФЭР</a:t>
            </a:r>
            <a:endParaRPr lang="ru-RU" sz="1200" b="1" dirty="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endParaRPr lang="ru-RU" sz="1200" b="1" dirty="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endParaRPr lang="ru-RU" sz="1600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640960" cy="1872208"/>
          </a:xfrm>
        </p:spPr>
        <p:txBody>
          <a:bodyPr vert="horz" anchor="t">
            <a:noAutofit/>
          </a:bodyPr>
          <a:lstStyle/>
          <a:p>
            <a:pPr marL="63500" algn="ctr"/>
            <a:r>
              <a:rPr lang="ru-RU" sz="4000" b="1" dirty="0">
                <a:solidFill>
                  <a:schemeClr val="bg1"/>
                </a:solidFill>
              </a:rPr>
              <a:t>Оценка рисков</a:t>
            </a:r>
          </a:p>
          <a:p>
            <a:pPr marL="63500" algn="ctr"/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42872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Алгоритм оценки рисков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32926"/>
            <a:ext cx="8215370" cy="4625989"/>
          </a:xfrm>
          <a:noFill/>
        </p:spPr>
        <p:txBody>
          <a:bodyPr vert="horz" anchor="t">
            <a:normAutofit/>
          </a:bodyPr>
          <a:lstStyle/>
          <a:p>
            <a:pPr indent="-255905"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  <a:p>
            <a:pPr indent="-255905">
              <a:buNone/>
            </a:pPr>
            <a:r>
              <a:rPr lang="ru-RU" sz="2000" dirty="0"/>
              <a:t>Шаг 1. Выявите опасности</a:t>
            </a:r>
          </a:p>
          <a:p>
            <a:pPr indent="-255905">
              <a:buNone/>
            </a:pPr>
            <a:r>
              <a:rPr lang="ru-RU" sz="2000" dirty="0"/>
              <a:t>Шаг 2. Оцените риски и определите меры предосторожности</a:t>
            </a:r>
          </a:p>
          <a:p>
            <a:pPr>
              <a:buNone/>
            </a:pPr>
            <a:r>
              <a:rPr lang="ru-RU" sz="2000" dirty="0"/>
              <a:t>		</a:t>
            </a:r>
          </a:p>
          <a:p>
            <a:pPr>
              <a:buNone/>
            </a:pPr>
            <a:r>
              <a:rPr lang="ru-RU" sz="2000" dirty="0"/>
              <a:t>		Оцените вероятность нанесения вреда и степень тяжести его последствий самостоятельно. Для этого можно использовать пятиступенчатую шкалу оценки риска.</a:t>
            </a:r>
          </a:p>
          <a:p>
            <a:pPr algn="ctr">
              <a:buNone/>
            </a:pPr>
            <a:r>
              <a:rPr lang="ru-RU" sz="2000" b="1" dirty="0"/>
              <a:t>Пятиступенчатая шкала оценки риска</a:t>
            </a:r>
          </a:p>
          <a:p>
            <a:pPr algn="ctr">
              <a:buNone/>
            </a:pPr>
            <a:endParaRPr lang="ru-RU" sz="2000" b="1" dirty="0"/>
          </a:p>
          <a:p>
            <a:pPr algn="ctr">
              <a:buNone/>
            </a:pPr>
            <a:r>
              <a:rPr lang="ru-RU" sz="2000" dirty="0"/>
              <a:t>Шаг 3. Зафиксируйте результаты оценки рисков и принятые меры</a:t>
            </a:r>
          </a:p>
          <a:p>
            <a:pPr indent="-255905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Шаг 4. Корректировка оценки рисков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60112"/>
            <a:ext cx="8229600" cy="142872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Алгоритм оценки рисков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694786" cy="359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D50E9F-77E6-46B5-899C-F49EEBF3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94" y="697302"/>
            <a:ext cx="8732807" cy="1038046"/>
          </a:xfrm>
        </p:spPr>
        <p:txBody>
          <a:bodyPr>
            <a:normAutofit/>
          </a:bodyPr>
          <a:lstStyle/>
          <a:p>
            <a:r>
              <a:rPr lang="ru-RU" sz="2800" dirty="0"/>
              <a:t>Какими документами пользоваться при разработке системы оценки рисков</a:t>
            </a:r>
            <a:endParaRPr lang="ru-RU" sz="2800" dirty="0" err="1"/>
          </a:p>
        </p:txBody>
      </p:sp>
      <p:pic>
        <p:nvPicPr>
          <p:cNvPr id="5" name="Рисунок 5" descr="Изображение выглядит как зеленый, знак, бутылка, бумаг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5F18B28D-60CE-4D7F-887B-AA054065F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912768" cy="405179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E318FF6-EB2D-483A-A93D-0DD75992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4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623C5638-5564-47D3-A55F-BFB72A57A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94" y="697302"/>
            <a:ext cx="8732807" cy="1038046"/>
          </a:xfrm>
        </p:spPr>
        <p:txBody>
          <a:bodyPr>
            <a:normAutofit/>
          </a:bodyPr>
          <a:lstStyle/>
          <a:p>
            <a:r>
              <a:rPr lang="ru-RU" sz="2800" dirty="0"/>
              <a:t>Какими документами пользоваться при разработке системы оценки рисков</a:t>
            </a:r>
            <a:endParaRPr lang="ru-RU" sz="2800" dirty="0" err="1"/>
          </a:p>
        </p:txBody>
      </p:sp>
      <p:pic>
        <p:nvPicPr>
          <p:cNvPr id="5" name="Рисунок 5" descr="Изображение выглядит как зелены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549B7CA-C007-47C8-9B9D-3308E74C8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7130891" cy="424310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513EC7A-01B9-4B73-BF9F-84565274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7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зеленый, текст, бутылк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300CF529-A6D6-429D-9623-287F32737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1601" y="548680"/>
            <a:ext cx="8200176" cy="54006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C666085-D799-4031-8F26-9265E532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текст, зелены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F764054-DA76-4B35-8C74-A7A67E199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896127" cy="517301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22398DC-18D2-4A02-BDBF-2901530B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3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зеленый, бутылка, текс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DD5CA1CB-80AF-4C88-9AC8-3987249C0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8716930" cy="496855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838A916-8D6D-4194-813E-95E4F4B72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зеленый, текс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40252FDA-DB28-41A0-B37E-BD933F50D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70" y="1041726"/>
            <a:ext cx="9152539" cy="498647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0CDF6BC-1623-40FF-9E95-15F5547B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39750" y="1125538"/>
            <a:ext cx="7993063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Статья 209.1 «Основные принципы обеспечения безопасности труда»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467544" y="1772816"/>
          <a:ext cx="835292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2D6E2876-AAEA-1647-A6E9-D46D6BA16A96}"/>
              </a:ext>
            </a:extLst>
          </p:cNvPr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6EB1F9F4-7B8D-432B-84DC-E4058758A26D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18</a:t>
            </a:fld>
            <a:endParaRPr lang="ru-RU" altLang="ru-RU" sz="2000" b="1" dirty="0">
              <a:solidFill>
                <a:srgbClr val="595959"/>
              </a:solidFill>
              <a:latin typeface="Arial Narrow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1581" y="0"/>
            <a:ext cx="1102419" cy="101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84887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77" y="6150506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1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0571892E-2AA0-4E6E-B804-96B8BE988D72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19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55576" y="1628800"/>
          <a:ext cx="79208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684213" y="1268413"/>
            <a:ext cx="799147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Статья 210. Основные направления государственной политики в области охраны труда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1581" y="0"/>
            <a:ext cx="1102419" cy="101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84887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77" y="6150506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6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60112"/>
            <a:ext cx="8229600" cy="142872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 раздел Трудового кодекса РФ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98884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Статья 209. </a:t>
            </a:r>
          </a:p>
          <a:p>
            <a:endParaRPr lang="ru-RU" dirty="0"/>
          </a:p>
          <a:p>
            <a:r>
              <a:rPr lang="ru-RU" b="1" dirty="0"/>
              <a:t>Управление профессиональными рисками</a:t>
            </a:r>
            <a:r>
              <a:rPr lang="ru-RU" dirty="0"/>
              <a:t> - комплекс взаимосвязанных мероприятий, являющихся элементами системы управления охраной труда и включающих в себя меры по выявлению, оценке и снижению уровней профессиональных рисков.</a:t>
            </a:r>
            <a:r>
              <a:rPr lang="en-US" dirty="0"/>
              <a:t>​</a:t>
            </a:r>
          </a:p>
          <a:p>
            <a:r>
              <a:rPr lang="ru-RU" dirty="0"/>
              <a:t>​</a:t>
            </a:r>
          </a:p>
          <a:p>
            <a:r>
              <a:rPr lang="ru-RU" b="1" dirty="0"/>
              <a:t>Профессиональный риск </a:t>
            </a:r>
            <a:r>
              <a:rPr lang="ru-RU" dirty="0"/>
              <a:t>- вероятность причинения вреда здоровью в результате воздействия вредных и (или) опасных производственных факторов при исполнении работником обязанностей по трудовому договору или в иных случаях, установленных Трудовым Кодексом, другими федеральными законами.</a:t>
            </a:r>
            <a:r>
              <a:rPr lang="en-US" dirty="0"/>
              <a:t>​</a:t>
            </a:r>
          </a:p>
        </p:txBody>
      </p:sp>
      <p:pic>
        <p:nvPicPr>
          <p:cNvPr id="5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EDDE3D7D-8E90-44C6-8C9A-C77AC88E83CF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20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750" y="1052513"/>
            <a:ext cx="8208963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214. Обязанности работодателя в области охраны труда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35696" y="4365104"/>
            <a:ext cx="5184775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Работодатель обязан создать безопасные условия труда, исходя из: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комплексной оценки технического и организационного уровня рабочего места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оценки факторов производственной среды и трудового процесса, которые могут влиять на физическое и психологическое состояние работников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03848" y="1772816"/>
            <a:ext cx="2374900" cy="14398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Обязанности по обеспечению безопасных условий и охраны труда возлагаются на работодателя</a:t>
            </a:r>
            <a:endParaRPr lang="ru-RU" sz="1600" b="1" dirty="0">
              <a:latin typeface="Arial Narrow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861048"/>
            <a:ext cx="576065" cy="52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низ 12"/>
          <p:cNvSpPr/>
          <p:nvPr/>
        </p:nvSpPr>
        <p:spPr>
          <a:xfrm>
            <a:off x="4211960" y="3284984"/>
            <a:ext cx="4846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84887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77" y="6150506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7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F99454DB-2FFC-4CF4-AE46-D50062CF9F75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21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750" y="1052513"/>
            <a:ext cx="8208963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214 Обязанности работодателя в области охраны труда   </a:t>
            </a:r>
          </a:p>
        </p:txBody>
      </p:sp>
      <p:graphicFrame>
        <p:nvGraphicFramePr>
          <p:cNvPr id="19" name="Схема 18"/>
          <p:cNvGraphicFramePr/>
          <p:nvPr/>
        </p:nvGraphicFramePr>
        <p:xfrm>
          <a:off x="0" y="1844824"/>
          <a:ext cx="9144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7935" y="1052736"/>
            <a:ext cx="576065" cy="52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84887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77" y="6150506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8313" y="1628775"/>
            <a:ext cx="8424862" cy="12239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Arial Narrow" pitchFamily="34" charset="0"/>
              </a:rPr>
              <a:t>Устанавливается право работников на получение информации: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  <a:latin typeface="Arial Narrow" pitchFamily="34" charset="0"/>
              </a:rPr>
              <a:t> об условиях труда на рабочих местах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  <a:latin typeface="Arial Narrow" pitchFamily="34" charset="0"/>
              </a:rPr>
              <a:t> о существующем профессиональном риске и его уровне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  <a:latin typeface="Arial Narrow" pitchFamily="34" charset="0"/>
              </a:rPr>
              <a:t> о мерах по защите от воздействия вредных и (или) опасных производственных факторов</a:t>
            </a:r>
          </a:p>
        </p:txBody>
      </p:sp>
      <p:sp>
        <p:nvSpPr>
          <p:cNvPr id="24581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2656118-41E6-4804-8658-524A175851A7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22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750" y="981075"/>
            <a:ext cx="8208963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215.2. Право работника на получение информации об условиях и охране труда 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771800" y="4437112"/>
            <a:ext cx="3384550" cy="1223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Если установлен 4 класс условий труда (опасные), необходимо </a:t>
            </a:r>
            <a:r>
              <a:rPr lang="ru-RU" sz="1600" b="1" dirty="0">
                <a:latin typeface="Arial Narrow" pitchFamily="34" charset="0"/>
              </a:rPr>
              <a:t>незамедлительно проинформировать об этом работника</a:t>
            </a:r>
          </a:p>
        </p:txBody>
      </p:sp>
      <p:pic>
        <p:nvPicPr>
          <p:cNvPr id="9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84887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77" y="6150506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7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5288" y="765175"/>
            <a:ext cx="8424862" cy="3603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Глава 36. УПРАВЛЕНИЕ ОХРАНОЙ ТРУДА У РАБОТОДАТЕЛЯ</a:t>
            </a:r>
          </a:p>
        </p:txBody>
      </p:sp>
      <p:sp>
        <p:nvSpPr>
          <p:cNvPr id="26627" name="Номер слайда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6647CA90-6B8D-4FE8-AE4B-FEFF8F76C6CA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23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772816"/>
            <a:ext cx="576065" cy="52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467544" y="1772816"/>
            <a:ext cx="6552105" cy="542809"/>
            <a:chOff x="-684388" y="-901468"/>
            <a:chExt cx="6552105" cy="54280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684388" y="-901468"/>
              <a:ext cx="6552105" cy="54280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-684388" y="-901468"/>
              <a:ext cx="6499109" cy="489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1478" tIns="0" rIns="211478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bg1"/>
                  </a:solidFill>
                  <a:latin typeface="Arial Narrow" pitchFamily="34" charset="0"/>
                </a:rPr>
                <a:t>Статья 217.1.  Профессиональные риски</a:t>
              </a:r>
            </a:p>
          </p:txBody>
        </p:sp>
      </p:grpSp>
      <p:pic>
        <p:nvPicPr>
          <p:cNvPr id="17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84887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77" y="6150506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0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892CFB1F-AC7C-4B22-AFF5-2FC54DEE7C92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24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750" y="908050"/>
            <a:ext cx="8208963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217.1. Профессиональные риски   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51520" y="2060848"/>
          <a:ext cx="871296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39750" y="1484313"/>
            <a:ext cx="8135938" cy="4318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ПРОФЕССИОНАЛЬНЫЕ РИСКИ</a:t>
            </a:r>
          </a:p>
        </p:txBody>
      </p:sp>
      <p:pic>
        <p:nvPicPr>
          <p:cNvPr id="8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84887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77" y="6150506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892CFB1F-AC7C-4B22-AFF5-2FC54DEE7C92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25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750" y="908050"/>
            <a:ext cx="8208963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217.1. Профессиональные риски   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51520" y="2060848"/>
          <a:ext cx="871296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39750" y="1484313"/>
            <a:ext cx="8135938" cy="4318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ВЫЯВЛЕНИЕ ОПАСНОСТЕЙ И ОЦЕНКА РИСКОВ</a:t>
            </a:r>
          </a:p>
        </p:txBody>
      </p:sp>
      <p:pic>
        <p:nvPicPr>
          <p:cNvPr id="8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84887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77" y="6150506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348880"/>
            <a:ext cx="8676456" cy="424847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7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0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91636F-10B9-491F-9DA6-30AC8DD865A4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84887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77" y="6150506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60112"/>
            <a:ext cx="8229600" cy="142872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err="1"/>
              <a:t>Риск-ориентированный</a:t>
            </a:r>
            <a:r>
              <a:rPr lang="ru-RU" sz="2400" dirty="0"/>
              <a:t> подход к проведению плановых проверок ГИТ подразумевает применение </a:t>
            </a:r>
            <a:r>
              <a:rPr lang="ru-RU" sz="2400" dirty="0" err="1"/>
              <a:t>чек-листов</a:t>
            </a:r>
            <a:r>
              <a:rPr lang="ru-RU" sz="2400" dirty="0"/>
              <a:t>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348880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Чек-лист № 31 проверяет наличие у работодателя системы управления охраной труда (СУОТ). </a:t>
            </a:r>
          </a:p>
          <a:p>
            <a:endParaRPr lang="ru-RU" dirty="0"/>
          </a:p>
          <a:p>
            <a:r>
              <a:rPr lang="ru-RU" dirty="0"/>
              <a:t>Вопросы </a:t>
            </a:r>
            <a:r>
              <a:rPr lang="ru-RU" dirty="0" err="1"/>
              <a:t>чек-листа</a:t>
            </a:r>
            <a:r>
              <a:rPr lang="ru-RU" dirty="0"/>
              <a:t>:</a:t>
            </a:r>
            <a:r>
              <a:rPr lang="en-US" dirty="0"/>
              <a:t>​</a:t>
            </a:r>
          </a:p>
          <a:p>
            <a:r>
              <a:rPr lang="ru-RU" dirty="0"/>
              <a:t>1. Наличие у работодателя Положения о системе управления охраной труда, утвержденного приказом;</a:t>
            </a:r>
            <a:r>
              <a:rPr lang="en-US" dirty="0"/>
              <a:t>​</a:t>
            </a:r>
          </a:p>
          <a:p>
            <a:r>
              <a:rPr lang="ru-RU" dirty="0"/>
              <a:t>2. Наличие у работодателя Политики в области охраны труда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94116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Типовое положение о системе управления охраной труда, утв. приказом Минтруда №438н, предусматривает: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427984" y="4365104"/>
            <a:ext cx="484632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02586" y="324433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30.05.2019</a:t>
            </a:r>
            <a:endParaRPr lang="ru-RU" dirty="0"/>
          </a:p>
        </p:txBody>
      </p:sp>
      <p:pic>
        <p:nvPicPr>
          <p:cNvPr id="10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Чек-лист ГИТ № 31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844824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Проверочный лист № 31 направлен на определение наличия у работодателя системы управления охраной труда (СУОТ). Он имеет два пункта:</a:t>
            </a:r>
          </a:p>
          <a:p>
            <a:r>
              <a:rPr lang="ru-RU" dirty="0" smtClean="0"/>
              <a:t>- Наличие у работодателя Положения о СУОТ, утвержденного приказом</a:t>
            </a:r>
          </a:p>
          <a:p>
            <a:r>
              <a:rPr lang="ru-RU" dirty="0" smtClean="0"/>
              <a:t>- Наличие у работодателя Политики в области ОТ.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35699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Также в соответствии с Приказом Минздрава РФ от 01.03.2012 № 181н «Об утверждении Типового перечня ежегодно реализуемых работодателем мероприятий по улучшению условий и ОТ и снижению уровней профессиональных рисков», в этот перечень входит «Проведение СОУТ и оценки уровней профессиональных рисков».</a:t>
            </a:r>
          </a:p>
          <a:p>
            <a:pPr algn="just"/>
            <a:endParaRPr lang="ru-RU" dirty="0" smtClean="0">
              <a:latin typeface="Arial Black" pitchFamily="34" charset="0"/>
            </a:endParaRPr>
          </a:p>
          <a:p>
            <a:pPr algn="just"/>
            <a:r>
              <a:rPr lang="ru-RU" dirty="0" smtClean="0"/>
              <a:t>Работодатель может провести оценку рисков сам или привлечь организацию с обученными экспертами, опытом и оборудованием для измерения уровня производственных факторов.</a:t>
            </a:r>
          </a:p>
          <a:p>
            <a:pPr algn="just"/>
            <a:endParaRPr lang="ru-RU" dirty="0" smtClean="0">
              <a:latin typeface="Arial Black" pitchFamily="34" charset="0"/>
            </a:endParaRPr>
          </a:p>
        </p:txBody>
      </p:sp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Блок-схема </a:t>
            </a:r>
            <a:r>
              <a:rPr lang="ru-RU" sz="2800" b="1" dirty="0" err="1" smtClean="0"/>
              <a:t>Роструда</a:t>
            </a:r>
            <a:r>
              <a:rPr lang="ru-RU" sz="2800" b="1" dirty="0" smtClean="0"/>
              <a:t>, которую будут использовать для проверок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24744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</p:txBody>
      </p:sp>
      <p:pic>
        <p:nvPicPr>
          <p:cNvPr id="13" name="Picture 2" descr="C:\Users\ogrevtseva\Desktop\i8rs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" y="2276872"/>
            <a:ext cx="7872984" cy="2699004"/>
          </a:xfrm>
          <a:prstGeom prst="rect">
            <a:avLst/>
          </a:prstGeom>
          <a:noFill/>
        </p:spPr>
      </p:pic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60112"/>
            <a:ext cx="8229600" cy="142872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/>
              <a:t>Типовое положение о системе управления охраной труда, утв. приказом Минтруда №438н, предусматривает:</a:t>
            </a:r>
            <a:br>
              <a:rPr lang="ru-RU" sz="2400" dirty="0"/>
            </a:b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060848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Наличие у работодателя документированной процедуры управления профессиональными рисками (п. 33);</a:t>
            </a:r>
            <a:r>
              <a:rPr lang="en-US" dirty="0"/>
              <a:t>​</a:t>
            </a:r>
            <a:endParaRPr lang="ru-RU" dirty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ru-RU" dirty="0"/>
              <a:t>2. Наличие перечня идентифицированных опасностей, представляющих угрозу жизни и здоровью работников (п. 34);</a:t>
            </a:r>
            <a:r>
              <a:rPr lang="en-US" dirty="0"/>
              <a:t>​</a:t>
            </a:r>
            <a:endParaRPr lang="ru-RU" dirty="0"/>
          </a:p>
          <a:p>
            <a:endParaRPr lang="en-US" dirty="0"/>
          </a:p>
          <a:p>
            <a:r>
              <a:rPr lang="ru-RU" dirty="0"/>
              <a:t>3. Наличие в процедуре описания метода (методов) оценки уровня профессиональных рисков, связанных с идентифицированными опасностями (п. 37);</a:t>
            </a:r>
            <a:r>
              <a:rPr lang="en-US" dirty="0"/>
              <a:t>​</a:t>
            </a:r>
            <a:endParaRPr lang="ru-RU" dirty="0"/>
          </a:p>
          <a:p>
            <a:endParaRPr lang="en-US" dirty="0"/>
          </a:p>
          <a:p>
            <a:r>
              <a:rPr lang="ru-RU" dirty="0"/>
              <a:t>4. Наличие у работодателя перечня мер по исключению или снижению уровней профессиональных рисков (п.39).</a:t>
            </a:r>
            <a:r>
              <a:rPr lang="en-US" dirty="0"/>
              <a:t>​</a:t>
            </a:r>
          </a:p>
        </p:txBody>
      </p:sp>
      <p:pic>
        <p:nvPicPr>
          <p:cNvPr id="5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60112"/>
            <a:ext cx="8229600" cy="142872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/>
              <a:t>Типовое положение о системе управления охраной труда, утв. приказом Минтруда №438н предусматривает:</a:t>
            </a:r>
            <a:br>
              <a:rPr lang="ru-RU" sz="2400" dirty="0"/>
            </a:b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171" y="2060848"/>
            <a:ext cx="6430190" cy="346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60112"/>
            <a:ext cx="8229600" cy="142872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/>
              <a:t>Методика оценки риска и идентификации опасностей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0604164"/>
              </p:ext>
            </p:extLst>
          </p:nvPr>
        </p:nvGraphicFramePr>
        <p:xfrm>
          <a:off x="1115616" y="2060848"/>
          <a:ext cx="72008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60112"/>
            <a:ext cx="8229600" cy="142872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2400" dirty="0">
                <a:solidFill>
                  <a:schemeClr val="tx1"/>
                </a:solidFill>
              </a:rPr>
              <a:t>окальные акты, которые нужно разработать по оценке риска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7"/>
            <a:ext cx="8215370" cy="3816424"/>
          </a:xfrm>
          <a:noFill/>
        </p:spPr>
        <p:txBody>
          <a:bodyPr vert="horz" anchor="t">
            <a:normAutofit/>
          </a:bodyPr>
          <a:lstStyle/>
          <a:p>
            <a:pPr indent="-255905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  <a:p>
            <a:pPr marL="566928" indent="-457200" fontAlgn="base">
              <a:buNone/>
            </a:pPr>
            <a:r>
              <a:rPr lang="ru-RU" sz="2400" dirty="0" smtClean="0"/>
              <a:t>1) Положение </a:t>
            </a:r>
            <a:r>
              <a:rPr lang="ru-RU" sz="2400" dirty="0"/>
              <a:t>об оценке </a:t>
            </a:r>
            <a:r>
              <a:rPr lang="ru-RU" sz="2400" dirty="0" smtClean="0"/>
              <a:t>профессиональных рисков </a:t>
            </a:r>
            <a:r>
              <a:rPr lang="en-US" sz="2400" dirty="0"/>
              <a:t>​</a:t>
            </a:r>
            <a:r>
              <a:rPr lang="ru-RU" sz="2400" dirty="0"/>
              <a:t>или Приказ закрепления методики оценки рисков</a:t>
            </a:r>
          </a:p>
          <a:p>
            <a:pPr fontAlgn="base">
              <a:buNone/>
            </a:pPr>
            <a:r>
              <a:rPr lang="ru-RU" sz="2400" dirty="0" smtClean="0"/>
              <a:t>2</a:t>
            </a:r>
            <a:r>
              <a:rPr lang="ru-RU" sz="2400" dirty="0"/>
              <a:t>) Документ для закрепления итогов оценки рисков</a:t>
            </a:r>
            <a:r>
              <a:rPr lang="en-US" sz="2400" dirty="0"/>
              <a:t>​</a:t>
            </a:r>
            <a:endParaRPr lang="ru-RU" sz="2400" dirty="0"/>
          </a:p>
          <a:p>
            <a:pPr fontAlgn="base">
              <a:buNone/>
            </a:pPr>
            <a:r>
              <a:rPr lang="ru-RU" sz="2400" dirty="0" smtClean="0"/>
              <a:t>3</a:t>
            </a:r>
            <a:r>
              <a:rPr lang="ru-RU" sz="2400" dirty="0"/>
              <a:t>) Отразить выявленные опасности и риски в СУОТ</a:t>
            </a:r>
            <a:r>
              <a:rPr lang="en-US" sz="2400" dirty="0"/>
              <a:t>​</a:t>
            </a:r>
            <a:endParaRPr lang="ru-RU" sz="2400" dirty="0"/>
          </a:p>
          <a:p>
            <a:pPr fontAlgn="base">
              <a:buNone/>
            </a:pPr>
            <a:r>
              <a:rPr lang="ru-RU" sz="2400" dirty="0" smtClean="0"/>
              <a:t>4</a:t>
            </a:r>
            <a:r>
              <a:rPr lang="ru-RU" sz="2400" dirty="0"/>
              <a:t>) План мероприятий по устранению рисков</a:t>
            </a:r>
            <a:r>
              <a:rPr lang="en-US" sz="2400" dirty="0"/>
              <a:t>​</a:t>
            </a:r>
            <a:endParaRPr lang="ru-RU" sz="2400" dirty="0"/>
          </a:p>
          <a:p>
            <a:pPr fontAlgn="base">
              <a:buNone/>
            </a:pPr>
            <a:r>
              <a:rPr lang="ru-RU" sz="2400" dirty="0" smtClean="0"/>
              <a:t>5</a:t>
            </a:r>
            <a:r>
              <a:rPr lang="ru-RU" sz="2400" dirty="0"/>
              <a:t>) Порядок доведения итогов оценки риска до работников</a:t>
            </a:r>
            <a:endParaRPr lang="en-US" sz="2400" dirty="0"/>
          </a:p>
          <a:p>
            <a:pPr indent="-255905" algn="ctr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Picture 2" descr="D:\Рекламные материалы\Логотипы\С ОТ Н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17" y="6093296"/>
            <a:ext cx="1628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Рекламные материалы\Логотипы\SSOT_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6158915"/>
            <a:ext cx="2304256" cy="3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11787</TotalTime>
  <Words>773</Words>
  <Application>Microsoft Office PowerPoint</Application>
  <PresentationFormat>Экран (4:3)</PresentationFormat>
  <Paragraphs>159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Презентация PowerPoint</vt:lpstr>
      <vt:lpstr> Х раздел Трудового кодекса РФ</vt:lpstr>
      <vt:lpstr> Риск-ориентированный подход к проведению плановых проверок ГИТ подразумевает применение чек-листов​</vt:lpstr>
      <vt:lpstr>Чек-лист ГИТ № 31</vt:lpstr>
      <vt:lpstr>Блок-схема Роструда, которую будут использовать для проверок</vt:lpstr>
      <vt:lpstr> Типовое положение о системе управления охраной труда, утв. приказом Минтруда №438н, предусматривает: </vt:lpstr>
      <vt:lpstr> Типовое положение о системе управления охраной труда, утв. приказом Минтруда №438н предусматривает: </vt:lpstr>
      <vt:lpstr> Методика оценки риска и идентификации опасностей </vt:lpstr>
      <vt:lpstr> Локальные акты, которые нужно разработать по оценке риска</vt:lpstr>
      <vt:lpstr> Алгоритм оценки рисков</vt:lpstr>
      <vt:lpstr> Алгоритм оценки рисков</vt:lpstr>
      <vt:lpstr>Какими документами пользоваться при разработке системы оценки рисков</vt:lpstr>
      <vt:lpstr>Какими документами пользоваться при разработке системы оценки рисков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  </vt:lpstr>
    </vt:vector>
  </TitlesOfParts>
  <Company>ФГУ "ВНИИ ОиЭТ"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ВНИИ ОХРАНЫ И ЭКОНОМИКИ ТРУДА</dc:title>
  <dc:creator>Андрей</dc:creator>
  <cp:lastModifiedBy>Наталья Николаевна Елькина</cp:lastModifiedBy>
  <cp:revision>1991</cp:revision>
  <dcterms:created xsi:type="dcterms:W3CDTF">2012-04-26T17:44:31Z</dcterms:created>
  <dcterms:modified xsi:type="dcterms:W3CDTF">2019-09-03T12:26:27Z</dcterms:modified>
</cp:coreProperties>
</file>